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3"/>
  </p:notesMasterIdLst>
  <p:sldIdLst>
    <p:sldId id="256" r:id="rId2"/>
  </p:sldIdLst>
  <p:sldSz cx="5400675" cy="84597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65" userDrawn="1">
          <p15:clr>
            <a:srgbClr val="A4A3A4"/>
          </p15:clr>
        </p15:guide>
        <p15:guide id="2" pos="17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96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2436" y="-888"/>
      </p:cViewPr>
      <p:guideLst>
        <p:guide orient="horz" pos="2665"/>
        <p:guide pos="17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13D1DE-17BB-4864-A040-5D4008362548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444750" y="1143000"/>
            <a:ext cx="19685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95ECCD-127C-424C-ADFD-C24A24E075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4066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97398" rtl="0" eaLnBrk="1" latinLnBrk="0" hangingPunct="1">
      <a:defRPr sz="522" kern="1200">
        <a:solidFill>
          <a:schemeClr val="tx1"/>
        </a:solidFill>
        <a:latin typeface="+mn-lt"/>
        <a:ea typeface="+mn-ea"/>
        <a:cs typeface="+mn-cs"/>
      </a:defRPr>
    </a:lvl1pPr>
    <a:lvl2pPr marL="198699" algn="l" defTabSz="397398" rtl="0" eaLnBrk="1" latinLnBrk="0" hangingPunct="1">
      <a:defRPr sz="522" kern="1200">
        <a:solidFill>
          <a:schemeClr val="tx1"/>
        </a:solidFill>
        <a:latin typeface="+mn-lt"/>
        <a:ea typeface="+mn-ea"/>
        <a:cs typeface="+mn-cs"/>
      </a:defRPr>
    </a:lvl2pPr>
    <a:lvl3pPr marL="397398" algn="l" defTabSz="397398" rtl="0" eaLnBrk="1" latinLnBrk="0" hangingPunct="1">
      <a:defRPr sz="522" kern="1200">
        <a:solidFill>
          <a:schemeClr val="tx1"/>
        </a:solidFill>
        <a:latin typeface="+mn-lt"/>
        <a:ea typeface="+mn-ea"/>
        <a:cs typeface="+mn-cs"/>
      </a:defRPr>
    </a:lvl3pPr>
    <a:lvl4pPr marL="596097" algn="l" defTabSz="397398" rtl="0" eaLnBrk="1" latinLnBrk="0" hangingPunct="1">
      <a:defRPr sz="522" kern="1200">
        <a:solidFill>
          <a:schemeClr val="tx1"/>
        </a:solidFill>
        <a:latin typeface="+mn-lt"/>
        <a:ea typeface="+mn-ea"/>
        <a:cs typeface="+mn-cs"/>
      </a:defRPr>
    </a:lvl4pPr>
    <a:lvl5pPr marL="794796" algn="l" defTabSz="397398" rtl="0" eaLnBrk="1" latinLnBrk="0" hangingPunct="1">
      <a:defRPr sz="522" kern="1200">
        <a:solidFill>
          <a:schemeClr val="tx1"/>
        </a:solidFill>
        <a:latin typeface="+mn-lt"/>
        <a:ea typeface="+mn-ea"/>
        <a:cs typeface="+mn-cs"/>
      </a:defRPr>
    </a:lvl5pPr>
    <a:lvl6pPr marL="993496" algn="l" defTabSz="397398" rtl="0" eaLnBrk="1" latinLnBrk="0" hangingPunct="1">
      <a:defRPr sz="522" kern="1200">
        <a:solidFill>
          <a:schemeClr val="tx1"/>
        </a:solidFill>
        <a:latin typeface="+mn-lt"/>
        <a:ea typeface="+mn-ea"/>
        <a:cs typeface="+mn-cs"/>
      </a:defRPr>
    </a:lvl6pPr>
    <a:lvl7pPr marL="1192195" algn="l" defTabSz="397398" rtl="0" eaLnBrk="1" latinLnBrk="0" hangingPunct="1">
      <a:defRPr sz="522" kern="1200">
        <a:solidFill>
          <a:schemeClr val="tx1"/>
        </a:solidFill>
        <a:latin typeface="+mn-lt"/>
        <a:ea typeface="+mn-ea"/>
        <a:cs typeface="+mn-cs"/>
      </a:defRPr>
    </a:lvl7pPr>
    <a:lvl8pPr marL="1390894" algn="l" defTabSz="397398" rtl="0" eaLnBrk="1" latinLnBrk="0" hangingPunct="1">
      <a:defRPr sz="522" kern="1200">
        <a:solidFill>
          <a:schemeClr val="tx1"/>
        </a:solidFill>
        <a:latin typeface="+mn-lt"/>
        <a:ea typeface="+mn-ea"/>
        <a:cs typeface="+mn-cs"/>
      </a:defRPr>
    </a:lvl8pPr>
    <a:lvl9pPr marL="1589593" algn="l" defTabSz="397398" rtl="0" eaLnBrk="1" latinLnBrk="0" hangingPunct="1">
      <a:defRPr sz="52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44750" y="1143000"/>
            <a:ext cx="19685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95ECCD-127C-424C-ADFD-C24A24E0756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507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5051" y="1384507"/>
            <a:ext cx="4590574" cy="2945260"/>
          </a:xfrm>
        </p:spPr>
        <p:txBody>
          <a:bodyPr anchor="b"/>
          <a:lstStyle>
            <a:lvl1pPr algn="ctr">
              <a:defRPr sz="354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5085" y="4443348"/>
            <a:ext cx="4050506" cy="2042490"/>
          </a:xfrm>
        </p:spPr>
        <p:txBody>
          <a:bodyPr/>
          <a:lstStyle>
            <a:lvl1pPr marL="0" indent="0" algn="ctr">
              <a:buNone/>
              <a:defRPr sz="1417"/>
            </a:lvl1pPr>
            <a:lvl2pPr marL="270022" indent="0" algn="ctr">
              <a:buNone/>
              <a:defRPr sz="1181"/>
            </a:lvl2pPr>
            <a:lvl3pPr marL="540045" indent="0" algn="ctr">
              <a:buNone/>
              <a:defRPr sz="1063"/>
            </a:lvl3pPr>
            <a:lvl4pPr marL="810067" indent="0" algn="ctr">
              <a:buNone/>
              <a:defRPr sz="945"/>
            </a:lvl4pPr>
            <a:lvl5pPr marL="1080089" indent="0" algn="ctr">
              <a:buNone/>
              <a:defRPr sz="945"/>
            </a:lvl5pPr>
            <a:lvl6pPr marL="1350112" indent="0" algn="ctr">
              <a:buNone/>
              <a:defRPr sz="945"/>
            </a:lvl6pPr>
            <a:lvl7pPr marL="1620134" indent="0" algn="ctr">
              <a:buNone/>
              <a:defRPr sz="945"/>
            </a:lvl7pPr>
            <a:lvl8pPr marL="1890156" indent="0" algn="ctr">
              <a:buNone/>
              <a:defRPr sz="945"/>
            </a:lvl8pPr>
            <a:lvl9pPr marL="2160179" indent="0" algn="ctr">
              <a:buNone/>
              <a:defRPr sz="945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0AD0E-9956-40D9-B793-E297EB5AD9B1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3AF7E-B007-4C8C-AC8E-3DCA531D87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6647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0AD0E-9956-40D9-B793-E297EB5AD9B1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3AF7E-B007-4C8C-AC8E-3DCA531D87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994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64858" y="450406"/>
            <a:ext cx="1164521" cy="71692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1297" y="450406"/>
            <a:ext cx="3426053" cy="71692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0AD0E-9956-40D9-B793-E297EB5AD9B1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3AF7E-B007-4C8C-AC8E-3DCA531D87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860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0AD0E-9956-40D9-B793-E297EB5AD9B1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3AF7E-B007-4C8C-AC8E-3DCA531D87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208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484" y="2109075"/>
            <a:ext cx="4658082" cy="3519036"/>
          </a:xfrm>
        </p:spPr>
        <p:txBody>
          <a:bodyPr anchor="b"/>
          <a:lstStyle>
            <a:lvl1pPr>
              <a:defRPr sz="354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484" y="5661402"/>
            <a:ext cx="4658082" cy="1850578"/>
          </a:xfrm>
        </p:spPr>
        <p:txBody>
          <a:bodyPr/>
          <a:lstStyle>
            <a:lvl1pPr marL="0" indent="0">
              <a:buNone/>
              <a:defRPr sz="1417">
                <a:solidFill>
                  <a:schemeClr val="tx1">
                    <a:tint val="82000"/>
                  </a:schemeClr>
                </a:solidFill>
              </a:defRPr>
            </a:lvl1pPr>
            <a:lvl2pPr marL="270022" indent="0">
              <a:buNone/>
              <a:defRPr sz="1181">
                <a:solidFill>
                  <a:schemeClr val="tx1">
                    <a:tint val="82000"/>
                  </a:schemeClr>
                </a:solidFill>
              </a:defRPr>
            </a:lvl2pPr>
            <a:lvl3pPr marL="540045" indent="0">
              <a:buNone/>
              <a:defRPr sz="1063">
                <a:solidFill>
                  <a:schemeClr val="tx1">
                    <a:tint val="82000"/>
                  </a:schemeClr>
                </a:solidFill>
              </a:defRPr>
            </a:lvl3pPr>
            <a:lvl4pPr marL="810067" indent="0">
              <a:buNone/>
              <a:defRPr sz="945">
                <a:solidFill>
                  <a:schemeClr val="tx1">
                    <a:tint val="82000"/>
                  </a:schemeClr>
                </a:solidFill>
              </a:defRPr>
            </a:lvl4pPr>
            <a:lvl5pPr marL="1080089" indent="0">
              <a:buNone/>
              <a:defRPr sz="945">
                <a:solidFill>
                  <a:schemeClr val="tx1">
                    <a:tint val="82000"/>
                  </a:schemeClr>
                </a:solidFill>
              </a:defRPr>
            </a:lvl5pPr>
            <a:lvl6pPr marL="1350112" indent="0">
              <a:buNone/>
              <a:defRPr sz="945">
                <a:solidFill>
                  <a:schemeClr val="tx1">
                    <a:tint val="82000"/>
                  </a:schemeClr>
                </a:solidFill>
              </a:defRPr>
            </a:lvl6pPr>
            <a:lvl7pPr marL="1620134" indent="0">
              <a:buNone/>
              <a:defRPr sz="945">
                <a:solidFill>
                  <a:schemeClr val="tx1">
                    <a:tint val="82000"/>
                  </a:schemeClr>
                </a:solidFill>
              </a:defRPr>
            </a:lvl7pPr>
            <a:lvl8pPr marL="1890156" indent="0">
              <a:buNone/>
              <a:defRPr sz="945">
                <a:solidFill>
                  <a:schemeClr val="tx1">
                    <a:tint val="82000"/>
                  </a:schemeClr>
                </a:solidFill>
              </a:defRPr>
            </a:lvl8pPr>
            <a:lvl9pPr marL="2160179" indent="0">
              <a:buNone/>
              <a:defRPr sz="945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0AD0E-9956-40D9-B793-E297EB5AD9B1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3AF7E-B007-4C8C-AC8E-3DCA531D87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8972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1296" y="2252027"/>
            <a:ext cx="2295287" cy="536765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34092" y="2252027"/>
            <a:ext cx="2295287" cy="536765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0AD0E-9956-40D9-B793-E297EB5AD9B1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3AF7E-B007-4C8C-AC8E-3DCA531D87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4425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450407"/>
            <a:ext cx="4658082" cy="163516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01" y="2073824"/>
            <a:ext cx="2284738" cy="1016349"/>
          </a:xfrm>
        </p:spPr>
        <p:txBody>
          <a:bodyPr anchor="b"/>
          <a:lstStyle>
            <a:lvl1pPr marL="0" indent="0">
              <a:buNone/>
              <a:defRPr sz="1417" b="1"/>
            </a:lvl1pPr>
            <a:lvl2pPr marL="270022" indent="0">
              <a:buNone/>
              <a:defRPr sz="1181" b="1"/>
            </a:lvl2pPr>
            <a:lvl3pPr marL="540045" indent="0">
              <a:buNone/>
              <a:defRPr sz="1063" b="1"/>
            </a:lvl3pPr>
            <a:lvl4pPr marL="810067" indent="0">
              <a:buNone/>
              <a:defRPr sz="945" b="1"/>
            </a:lvl4pPr>
            <a:lvl5pPr marL="1080089" indent="0">
              <a:buNone/>
              <a:defRPr sz="945" b="1"/>
            </a:lvl5pPr>
            <a:lvl6pPr marL="1350112" indent="0">
              <a:buNone/>
              <a:defRPr sz="945" b="1"/>
            </a:lvl6pPr>
            <a:lvl7pPr marL="1620134" indent="0">
              <a:buNone/>
              <a:defRPr sz="945" b="1"/>
            </a:lvl7pPr>
            <a:lvl8pPr marL="1890156" indent="0">
              <a:buNone/>
              <a:defRPr sz="945" b="1"/>
            </a:lvl8pPr>
            <a:lvl9pPr marL="2160179" indent="0">
              <a:buNone/>
              <a:defRPr sz="94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2001" y="3090173"/>
            <a:ext cx="2284738" cy="454517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34092" y="2073824"/>
            <a:ext cx="2295990" cy="1016349"/>
          </a:xfrm>
        </p:spPr>
        <p:txBody>
          <a:bodyPr anchor="b"/>
          <a:lstStyle>
            <a:lvl1pPr marL="0" indent="0">
              <a:buNone/>
              <a:defRPr sz="1417" b="1"/>
            </a:lvl1pPr>
            <a:lvl2pPr marL="270022" indent="0">
              <a:buNone/>
              <a:defRPr sz="1181" b="1"/>
            </a:lvl2pPr>
            <a:lvl3pPr marL="540045" indent="0">
              <a:buNone/>
              <a:defRPr sz="1063" b="1"/>
            </a:lvl3pPr>
            <a:lvl4pPr marL="810067" indent="0">
              <a:buNone/>
              <a:defRPr sz="945" b="1"/>
            </a:lvl4pPr>
            <a:lvl5pPr marL="1080089" indent="0">
              <a:buNone/>
              <a:defRPr sz="945" b="1"/>
            </a:lvl5pPr>
            <a:lvl6pPr marL="1350112" indent="0">
              <a:buNone/>
              <a:defRPr sz="945" b="1"/>
            </a:lvl6pPr>
            <a:lvl7pPr marL="1620134" indent="0">
              <a:buNone/>
              <a:defRPr sz="945" b="1"/>
            </a:lvl7pPr>
            <a:lvl8pPr marL="1890156" indent="0">
              <a:buNone/>
              <a:defRPr sz="945" b="1"/>
            </a:lvl8pPr>
            <a:lvl9pPr marL="2160179" indent="0">
              <a:buNone/>
              <a:defRPr sz="94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34092" y="3090173"/>
            <a:ext cx="2295990" cy="454517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0AD0E-9956-40D9-B793-E297EB5AD9B1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3AF7E-B007-4C8C-AC8E-3DCA531D87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459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0AD0E-9956-40D9-B793-E297EB5AD9B1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3AF7E-B007-4C8C-AC8E-3DCA531D87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031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0AD0E-9956-40D9-B793-E297EB5AD9B1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3AF7E-B007-4C8C-AC8E-3DCA531D87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674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563986"/>
            <a:ext cx="1741858" cy="1973951"/>
          </a:xfrm>
        </p:spPr>
        <p:txBody>
          <a:bodyPr anchor="b"/>
          <a:lstStyle>
            <a:lvl1pPr>
              <a:defRPr sz="189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5990" y="1218054"/>
            <a:ext cx="2734092" cy="6011933"/>
          </a:xfrm>
        </p:spPr>
        <p:txBody>
          <a:bodyPr/>
          <a:lstStyle>
            <a:lvl1pPr>
              <a:defRPr sz="1890"/>
            </a:lvl1pPr>
            <a:lvl2pPr>
              <a:defRPr sz="1654"/>
            </a:lvl2pPr>
            <a:lvl3pPr>
              <a:defRPr sz="1417"/>
            </a:lvl3pPr>
            <a:lvl4pPr>
              <a:defRPr sz="1181"/>
            </a:lvl4pPr>
            <a:lvl5pPr>
              <a:defRPr sz="1181"/>
            </a:lvl5pPr>
            <a:lvl6pPr>
              <a:defRPr sz="1181"/>
            </a:lvl6pPr>
            <a:lvl7pPr>
              <a:defRPr sz="1181"/>
            </a:lvl7pPr>
            <a:lvl8pPr>
              <a:defRPr sz="1181"/>
            </a:lvl8pPr>
            <a:lvl9pPr>
              <a:defRPr sz="1181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00" y="2537936"/>
            <a:ext cx="1741858" cy="4701841"/>
          </a:xfrm>
        </p:spPr>
        <p:txBody>
          <a:bodyPr/>
          <a:lstStyle>
            <a:lvl1pPr marL="0" indent="0">
              <a:buNone/>
              <a:defRPr sz="945"/>
            </a:lvl1pPr>
            <a:lvl2pPr marL="270022" indent="0">
              <a:buNone/>
              <a:defRPr sz="827"/>
            </a:lvl2pPr>
            <a:lvl3pPr marL="540045" indent="0">
              <a:buNone/>
              <a:defRPr sz="709"/>
            </a:lvl3pPr>
            <a:lvl4pPr marL="810067" indent="0">
              <a:buNone/>
              <a:defRPr sz="591"/>
            </a:lvl4pPr>
            <a:lvl5pPr marL="1080089" indent="0">
              <a:buNone/>
              <a:defRPr sz="591"/>
            </a:lvl5pPr>
            <a:lvl6pPr marL="1350112" indent="0">
              <a:buNone/>
              <a:defRPr sz="591"/>
            </a:lvl6pPr>
            <a:lvl7pPr marL="1620134" indent="0">
              <a:buNone/>
              <a:defRPr sz="591"/>
            </a:lvl7pPr>
            <a:lvl8pPr marL="1890156" indent="0">
              <a:buNone/>
              <a:defRPr sz="591"/>
            </a:lvl8pPr>
            <a:lvl9pPr marL="2160179" indent="0">
              <a:buNone/>
              <a:defRPr sz="59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0AD0E-9956-40D9-B793-E297EB5AD9B1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3AF7E-B007-4C8C-AC8E-3DCA531D87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307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563986"/>
            <a:ext cx="1741858" cy="1973951"/>
          </a:xfrm>
        </p:spPr>
        <p:txBody>
          <a:bodyPr anchor="b"/>
          <a:lstStyle>
            <a:lvl1pPr>
              <a:defRPr sz="189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95990" y="1218054"/>
            <a:ext cx="2734092" cy="6011933"/>
          </a:xfrm>
        </p:spPr>
        <p:txBody>
          <a:bodyPr anchor="t"/>
          <a:lstStyle>
            <a:lvl1pPr marL="0" indent="0">
              <a:buNone/>
              <a:defRPr sz="1890"/>
            </a:lvl1pPr>
            <a:lvl2pPr marL="270022" indent="0">
              <a:buNone/>
              <a:defRPr sz="1654"/>
            </a:lvl2pPr>
            <a:lvl3pPr marL="540045" indent="0">
              <a:buNone/>
              <a:defRPr sz="1417"/>
            </a:lvl3pPr>
            <a:lvl4pPr marL="810067" indent="0">
              <a:buNone/>
              <a:defRPr sz="1181"/>
            </a:lvl4pPr>
            <a:lvl5pPr marL="1080089" indent="0">
              <a:buNone/>
              <a:defRPr sz="1181"/>
            </a:lvl5pPr>
            <a:lvl6pPr marL="1350112" indent="0">
              <a:buNone/>
              <a:defRPr sz="1181"/>
            </a:lvl6pPr>
            <a:lvl7pPr marL="1620134" indent="0">
              <a:buNone/>
              <a:defRPr sz="1181"/>
            </a:lvl7pPr>
            <a:lvl8pPr marL="1890156" indent="0">
              <a:buNone/>
              <a:defRPr sz="1181"/>
            </a:lvl8pPr>
            <a:lvl9pPr marL="2160179" indent="0">
              <a:buNone/>
              <a:defRPr sz="1181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00" y="2537936"/>
            <a:ext cx="1741858" cy="4701841"/>
          </a:xfrm>
        </p:spPr>
        <p:txBody>
          <a:bodyPr/>
          <a:lstStyle>
            <a:lvl1pPr marL="0" indent="0">
              <a:buNone/>
              <a:defRPr sz="945"/>
            </a:lvl1pPr>
            <a:lvl2pPr marL="270022" indent="0">
              <a:buNone/>
              <a:defRPr sz="827"/>
            </a:lvl2pPr>
            <a:lvl3pPr marL="540045" indent="0">
              <a:buNone/>
              <a:defRPr sz="709"/>
            </a:lvl3pPr>
            <a:lvl4pPr marL="810067" indent="0">
              <a:buNone/>
              <a:defRPr sz="591"/>
            </a:lvl4pPr>
            <a:lvl5pPr marL="1080089" indent="0">
              <a:buNone/>
              <a:defRPr sz="591"/>
            </a:lvl5pPr>
            <a:lvl6pPr marL="1350112" indent="0">
              <a:buNone/>
              <a:defRPr sz="591"/>
            </a:lvl6pPr>
            <a:lvl7pPr marL="1620134" indent="0">
              <a:buNone/>
              <a:defRPr sz="591"/>
            </a:lvl7pPr>
            <a:lvl8pPr marL="1890156" indent="0">
              <a:buNone/>
              <a:defRPr sz="591"/>
            </a:lvl8pPr>
            <a:lvl9pPr marL="2160179" indent="0">
              <a:buNone/>
              <a:defRPr sz="59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0AD0E-9956-40D9-B793-E297EB5AD9B1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3AF7E-B007-4C8C-AC8E-3DCA531D87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4382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1297" y="450407"/>
            <a:ext cx="4658082" cy="1635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297" y="2252027"/>
            <a:ext cx="4658082" cy="5367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1296" y="7840972"/>
            <a:ext cx="1215152" cy="4504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9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40AD0E-9956-40D9-B793-E297EB5AD9B1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88974" y="7840972"/>
            <a:ext cx="1822728" cy="4504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9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4227" y="7840972"/>
            <a:ext cx="1215152" cy="4504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9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B3AF7E-B007-4C8C-AC8E-3DCA531D87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6333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540045" rtl="0" eaLnBrk="1" latinLnBrk="0" hangingPunct="1">
        <a:lnSpc>
          <a:spcPct val="90000"/>
        </a:lnSpc>
        <a:spcBef>
          <a:spcPct val="0"/>
        </a:spcBef>
        <a:buNone/>
        <a:defRPr sz="25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5011" indent="-135011" algn="l" defTabSz="540045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1pPr>
      <a:lvl2pPr marL="405033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2pPr>
      <a:lvl3pPr marL="675056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181" kern="1200">
          <a:solidFill>
            <a:schemeClr val="tx1"/>
          </a:solidFill>
          <a:latin typeface="+mn-lt"/>
          <a:ea typeface="+mn-ea"/>
          <a:cs typeface="+mn-cs"/>
        </a:defRPr>
      </a:lvl3pPr>
      <a:lvl4pPr marL="945078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4pPr>
      <a:lvl5pPr marL="1215100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5pPr>
      <a:lvl6pPr marL="1485123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6pPr>
      <a:lvl7pPr marL="1755145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7pPr>
      <a:lvl8pPr marL="2025167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8pPr>
      <a:lvl9pPr marL="2295190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1pPr>
      <a:lvl2pPr marL="270022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2pPr>
      <a:lvl3pPr marL="540045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3pPr>
      <a:lvl4pPr marL="810067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4pPr>
      <a:lvl5pPr marL="1080089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5pPr>
      <a:lvl6pPr marL="1350112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6pPr>
      <a:lvl7pPr marL="1620134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7pPr>
      <a:lvl8pPr marL="1890156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8pPr>
      <a:lvl9pPr marL="2160179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5.jpg"/><Relationship Id="rId21" Type="http://schemas.openxmlformats.org/officeDocument/2006/relationships/image" Target="../media/image19.jpg"/><Relationship Id="rId42" Type="http://schemas.openxmlformats.org/officeDocument/2006/relationships/image" Target="../media/image40.jpg"/><Relationship Id="rId63" Type="http://schemas.openxmlformats.org/officeDocument/2006/relationships/image" Target="../media/image61.jpg"/><Relationship Id="rId84" Type="http://schemas.openxmlformats.org/officeDocument/2006/relationships/image" Target="../media/image82.jpg"/><Relationship Id="rId138" Type="http://schemas.openxmlformats.org/officeDocument/2006/relationships/image" Target="../media/image136.jpg"/><Relationship Id="rId107" Type="http://schemas.openxmlformats.org/officeDocument/2006/relationships/image" Target="../media/image105.jpg"/><Relationship Id="rId11" Type="http://schemas.openxmlformats.org/officeDocument/2006/relationships/image" Target="../media/image9.jpg"/><Relationship Id="rId32" Type="http://schemas.openxmlformats.org/officeDocument/2006/relationships/image" Target="../media/image30.jpg"/><Relationship Id="rId53" Type="http://schemas.openxmlformats.org/officeDocument/2006/relationships/image" Target="../media/image51.jpg"/><Relationship Id="rId74" Type="http://schemas.openxmlformats.org/officeDocument/2006/relationships/image" Target="../media/image72.jpg"/><Relationship Id="rId128" Type="http://schemas.openxmlformats.org/officeDocument/2006/relationships/image" Target="../media/image126.jpg"/><Relationship Id="rId5" Type="http://schemas.openxmlformats.org/officeDocument/2006/relationships/image" Target="../media/image3.jpg"/><Relationship Id="rId90" Type="http://schemas.openxmlformats.org/officeDocument/2006/relationships/image" Target="../media/image88.jpg"/><Relationship Id="rId95" Type="http://schemas.openxmlformats.org/officeDocument/2006/relationships/image" Target="../media/image93.jpg"/><Relationship Id="rId22" Type="http://schemas.openxmlformats.org/officeDocument/2006/relationships/image" Target="../media/image20.jpg"/><Relationship Id="rId27" Type="http://schemas.openxmlformats.org/officeDocument/2006/relationships/image" Target="../media/image25.jpg"/><Relationship Id="rId43" Type="http://schemas.openxmlformats.org/officeDocument/2006/relationships/image" Target="../media/image41.jpg"/><Relationship Id="rId48" Type="http://schemas.openxmlformats.org/officeDocument/2006/relationships/image" Target="../media/image46.jpg"/><Relationship Id="rId64" Type="http://schemas.openxmlformats.org/officeDocument/2006/relationships/image" Target="../media/image62.jpg"/><Relationship Id="rId69" Type="http://schemas.openxmlformats.org/officeDocument/2006/relationships/image" Target="../media/image67.jpg"/><Relationship Id="rId113" Type="http://schemas.openxmlformats.org/officeDocument/2006/relationships/image" Target="../media/image111.jpg"/><Relationship Id="rId118" Type="http://schemas.openxmlformats.org/officeDocument/2006/relationships/image" Target="../media/image116.jpg"/><Relationship Id="rId134" Type="http://schemas.openxmlformats.org/officeDocument/2006/relationships/image" Target="../media/image132.jpg"/><Relationship Id="rId139" Type="http://schemas.openxmlformats.org/officeDocument/2006/relationships/image" Target="../media/image137.jpg"/><Relationship Id="rId80" Type="http://schemas.openxmlformats.org/officeDocument/2006/relationships/image" Target="../media/image78.jpg"/><Relationship Id="rId85" Type="http://schemas.openxmlformats.org/officeDocument/2006/relationships/image" Target="../media/image83.jpg"/><Relationship Id="rId12" Type="http://schemas.openxmlformats.org/officeDocument/2006/relationships/image" Target="../media/image10.jpg"/><Relationship Id="rId17" Type="http://schemas.openxmlformats.org/officeDocument/2006/relationships/image" Target="../media/image15.jpg"/><Relationship Id="rId33" Type="http://schemas.openxmlformats.org/officeDocument/2006/relationships/image" Target="../media/image31.jpg"/><Relationship Id="rId38" Type="http://schemas.openxmlformats.org/officeDocument/2006/relationships/image" Target="../media/image36.jpg"/><Relationship Id="rId59" Type="http://schemas.openxmlformats.org/officeDocument/2006/relationships/image" Target="../media/image57.jpg"/><Relationship Id="rId103" Type="http://schemas.openxmlformats.org/officeDocument/2006/relationships/image" Target="../media/image101.jpg"/><Relationship Id="rId108" Type="http://schemas.openxmlformats.org/officeDocument/2006/relationships/image" Target="../media/image106.jpg"/><Relationship Id="rId124" Type="http://schemas.openxmlformats.org/officeDocument/2006/relationships/image" Target="../media/image122.jpg"/><Relationship Id="rId129" Type="http://schemas.openxmlformats.org/officeDocument/2006/relationships/image" Target="../media/image127.jpg"/><Relationship Id="rId54" Type="http://schemas.openxmlformats.org/officeDocument/2006/relationships/image" Target="../media/image52.jpg"/><Relationship Id="rId70" Type="http://schemas.openxmlformats.org/officeDocument/2006/relationships/image" Target="../media/image68.jpg"/><Relationship Id="rId75" Type="http://schemas.openxmlformats.org/officeDocument/2006/relationships/image" Target="../media/image73.jpg"/><Relationship Id="rId91" Type="http://schemas.openxmlformats.org/officeDocument/2006/relationships/image" Target="../media/image89.jpg"/><Relationship Id="rId96" Type="http://schemas.openxmlformats.org/officeDocument/2006/relationships/image" Target="../media/image94.jpg"/><Relationship Id="rId140" Type="http://schemas.openxmlformats.org/officeDocument/2006/relationships/image" Target="../media/image138.jpg"/><Relationship Id="rId145" Type="http://schemas.openxmlformats.org/officeDocument/2006/relationships/image" Target="../media/image14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23" Type="http://schemas.openxmlformats.org/officeDocument/2006/relationships/image" Target="../media/image21.jpg"/><Relationship Id="rId28" Type="http://schemas.openxmlformats.org/officeDocument/2006/relationships/image" Target="../media/image26.jpg"/><Relationship Id="rId49" Type="http://schemas.openxmlformats.org/officeDocument/2006/relationships/image" Target="../media/image47.jpg"/><Relationship Id="rId114" Type="http://schemas.openxmlformats.org/officeDocument/2006/relationships/image" Target="../media/image112.jpg"/><Relationship Id="rId119" Type="http://schemas.openxmlformats.org/officeDocument/2006/relationships/image" Target="../media/image117.jpg"/><Relationship Id="rId44" Type="http://schemas.openxmlformats.org/officeDocument/2006/relationships/image" Target="../media/image42.jpg"/><Relationship Id="rId60" Type="http://schemas.openxmlformats.org/officeDocument/2006/relationships/image" Target="../media/image58.jpg"/><Relationship Id="rId65" Type="http://schemas.openxmlformats.org/officeDocument/2006/relationships/image" Target="../media/image63.jpg"/><Relationship Id="rId81" Type="http://schemas.openxmlformats.org/officeDocument/2006/relationships/image" Target="../media/image79.jpg"/><Relationship Id="rId86" Type="http://schemas.openxmlformats.org/officeDocument/2006/relationships/image" Target="../media/image84.jpg"/><Relationship Id="rId130" Type="http://schemas.openxmlformats.org/officeDocument/2006/relationships/image" Target="../media/image128.jpg"/><Relationship Id="rId135" Type="http://schemas.openxmlformats.org/officeDocument/2006/relationships/image" Target="../media/image133.jpg"/><Relationship Id="rId13" Type="http://schemas.openxmlformats.org/officeDocument/2006/relationships/image" Target="../media/image11.jpg"/><Relationship Id="rId18" Type="http://schemas.openxmlformats.org/officeDocument/2006/relationships/image" Target="../media/image16.jpg"/><Relationship Id="rId39" Type="http://schemas.openxmlformats.org/officeDocument/2006/relationships/image" Target="../media/image37.jpg"/><Relationship Id="rId109" Type="http://schemas.openxmlformats.org/officeDocument/2006/relationships/image" Target="../media/image107.jpg"/><Relationship Id="rId34" Type="http://schemas.openxmlformats.org/officeDocument/2006/relationships/image" Target="../media/image32.jpg"/><Relationship Id="rId50" Type="http://schemas.openxmlformats.org/officeDocument/2006/relationships/image" Target="../media/image48.jpg"/><Relationship Id="rId55" Type="http://schemas.openxmlformats.org/officeDocument/2006/relationships/image" Target="../media/image53.jpg"/><Relationship Id="rId76" Type="http://schemas.openxmlformats.org/officeDocument/2006/relationships/image" Target="../media/image74.jpg"/><Relationship Id="rId97" Type="http://schemas.openxmlformats.org/officeDocument/2006/relationships/image" Target="../media/image95.jpg"/><Relationship Id="rId104" Type="http://schemas.openxmlformats.org/officeDocument/2006/relationships/image" Target="../media/image102.jpg"/><Relationship Id="rId120" Type="http://schemas.openxmlformats.org/officeDocument/2006/relationships/image" Target="../media/image118.jpg"/><Relationship Id="rId125" Type="http://schemas.openxmlformats.org/officeDocument/2006/relationships/image" Target="../media/image123.jpg"/><Relationship Id="rId141" Type="http://schemas.openxmlformats.org/officeDocument/2006/relationships/image" Target="../media/image139.jpg"/><Relationship Id="rId146" Type="http://schemas.openxmlformats.org/officeDocument/2006/relationships/image" Target="../media/image144.jpg"/><Relationship Id="rId7" Type="http://schemas.openxmlformats.org/officeDocument/2006/relationships/image" Target="../media/image5.jpg"/><Relationship Id="rId71" Type="http://schemas.openxmlformats.org/officeDocument/2006/relationships/image" Target="../media/image69.jpg"/><Relationship Id="rId92" Type="http://schemas.openxmlformats.org/officeDocument/2006/relationships/image" Target="../media/image90.jpg"/><Relationship Id="rId2" Type="http://schemas.openxmlformats.org/officeDocument/2006/relationships/notesSlide" Target="../notesSlides/notesSlide1.xml"/><Relationship Id="rId29" Type="http://schemas.openxmlformats.org/officeDocument/2006/relationships/image" Target="../media/image27.jpg"/><Relationship Id="rId24" Type="http://schemas.openxmlformats.org/officeDocument/2006/relationships/image" Target="../media/image22.jpg"/><Relationship Id="rId40" Type="http://schemas.openxmlformats.org/officeDocument/2006/relationships/image" Target="../media/image38.jpg"/><Relationship Id="rId45" Type="http://schemas.openxmlformats.org/officeDocument/2006/relationships/image" Target="../media/image43.jpg"/><Relationship Id="rId66" Type="http://schemas.openxmlformats.org/officeDocument/2006/relationships/image" Target="../media/image64.jpg"/><Relationship Id="rId87" Type="http://schemas.openxmlformats.org/officeDocument/2006/relationships/image" Target="../media/image85.jpg"/><Relationship Id="rId110" Type="http://schemas.openxmlformats.org/officeDocument/2006/relationships/image" Target="../media/image108.jpg"/><Relationship Id="rId115" Type="http://schemas.openxmlformats.org/officeDocument/2006/relationships/image" Target="../media/image113.jpg"/><Relationship Id="rId131" Type="http://schemas.openxmlformats.org/officeDocument/2006/relationships/image" Target="../media/image129.jpg"/><Relationship Id="rId136" Type="http://schemas.openxmlformats.org/officeDocument/2006/relationships/image" Target="../media/image134.jpg"/><Relationship Id="rId61" Type="http://schemas.openxmlformats.org/officeDocument/2006/relationships/image" Target="../media/image59.jpg"/><Relationship Id="rId82" Type="http://schemas.openxmlformats.org/officeDocument/2006/relationships/image" Target="../media/image80.jpg"/><Relationship Id="rId19" Type="http://schemas.openxmlformats.org/officeDocument/2006/relationships/image" Target="../media/image17.jpg"/><Relationship Id="rId14" Type="http://schemas.openxmlformats.org/officeDocument/2006/relationships/image" Target="../media/image12.jpg"/><Relationship Id="rId30" Type="http://schemas.openxmlformats.org/officeDocument/2006/relationships/image" Target="../media/image28.jpg"/><Relationship Id="rId35" Type="http://schemas.openxmlformats.org/officeDocument/2006/relationships/image" Target="../media/image33.jpg"/><Relationship Id="rId56" Type="http://schemas.openxmlformats.org/officeDocument/2006/relationships/image" Target="../media/image54.jpg"/><Relationship Id="rId77" Type="http://schemas.openxmlformats.org/officeDocument/2006/relationships/image" Target="../media/image75.jpg"/><Relationship Id="rId100" Type="http://schemas.openxmlformats.org/officeDocument/2006/relationships/image" Target="../media/image98.jpg"/><Relationship Id="rId105" Type="http://schemas.openxmlformats.org/officeDocument/2006/relationships/image" Target="../media/image103.jpg"/><Relationship Id="rId126" Type="http://schemas.openxmlformats.org/officeDocument/2006/relationships/image" Target="../media/image124.jpg"/><Relationship Id="rId8" Type="http://schemas.openxmlformats.org/officeDocument/2006/relationships/image" Target="../media/image6.jpg"/><Relationship Id="rId51" Type="http://schemas.openxmlformats.org/officeDocument/2006/relationships/image" Target="../media/image49.jpg"/><Relationship Id="rId72" Type="http://schemas.openxmlformats.org/officeDocument/2006/relationships/image" Target="../media/image70.jpg"/><Relationship Id="rId93" Type="http://schemas.openxmlformats.org/officeDocument/2006/relationships/image" Target="../media/image91.jpg"/><Relationship Id="rId98" Type="http://schemas.openxmlformats.org/officeDocument/2006/relationships/image" Target="../media/image96.jpg"/><Relationship Id="rId121" Type="http://schemas.openxmlformats.org/officeDocument/2006/relationships/image" Target="../media/image119.jpg"/><Relationship Id="rId142" Type="http://schemas.openxmlformats.org/officeDocument/2006/relationships/image" Target="../media/image140.jpg"/><Relationship Id="rId3" Type="http://schemas.openxmlformats.org/officeDocument/2006/relationships/image" Target="../media/image1.jpg"/><Relationship Id="rId25" Type="http://schemas.openxmlformats.org/officeDocument/2006/relationships/image" Target="../media/image23.jpg"/><Relationship Id="rId46" Type="http://schemas.openxmlformats.org/officeDocument/2006/relationships/image" Target="../media/image44.jpg"/><Relationship Id="rId67" Type="http://schemas.openxmlformats.org/officeDocument/2006/relationships/image" Target="../media/image65.jpg"/><Relationship Id="rId116" Type="http://schemas.openxmlformats.org/officeDocument/2006/relationships/image" Target="../media/image114.jpg"/><Relationship Id="rId137" Type="http://schemas.openxmlformats.org/officeDocument/2006/relationships/image" Target="../media/image135.jpg"/><Relationship Id="rId20" Type="http://schemas.openxmlformats.org/officeDocument/2006/relationships/image" Target="../media/image18.jpg"/><Relationship Id="rId41" Type="http://schemas.openxmlformats.org/officeDocument/2006/relationships/image" Target="../media/image39.jpg"/><Relationship Id="rId62" Type="http://schemas.openxmlformats.org/officeDocument/2006/relationships/image" Target="../media/image60.jpg"/><Relationship Id="rId83" Type="http://schemas.openxmlformats.org/officeDocument/2006/relationships/image" Target="../media/image81.jpg"/><Relationship Id="rId88" Type="http://schemas.openxmlformats.org/officeDocument/2006/relationships/image" Target="../media/image86.jpg"/><Relationship Id="rId111" Type="http://schemas.openxmlformats.org/officeDocument/2006/relationships/image" Target="../media/image109.jpg"/><Relationship Id="rId132" Type="http://schemas.openxmlformats.org/officeDocument/2006/relationships/image" Target="../media/image130.jpg"/><Relationship Id="rId15" Type="http://schemas.openxmlformats.org/officeDocument/2006/relationships/image" Target="../media/image13.jpg"/><Relationship Id="rId36" Type="http://schemas.openxmlformats.org/officeDocument/2006/relationships/image" Target="../media/image34.jpg"/><Relationship Id="rId57" Type="http://schemas.openxmlformats.org/officeDocument/2006/relationships/image" Target="../media/image55.jpg"/><Relationship Id="rId106" Type="http://schemas.openxmlformats.org/officeDocument/2006/relationships/image" Target="../media/image104.jpg"/><Relationship Id="rId127" Type="http://schemas.openxmlformats.org/officeDocument/2006/relationships/image" Target="../media/image125.jpg"/><Relationship Id="rId10" Type="http://schemas.openxmlformats.org/officeDocument/2006/relationships/image" Target="../media/image8.jpg"/><Relationship Id="rId31" Type="http://schemas.openxmlformats.org/officeDocument/2006/relationships/image" Target="../media/image29.jpg"/><Relationship Id="rId52" Type="http://schemas.openxmlformats.org/officeDocument/2006/relationships/image" Target="../media/image50.jpg"/><Relationship Id="rId73" Type="http://schemas.openxmlformats.org/officeDocument/2006/relationships/image" Target="../media/image71.jpg"/><Relationship Id="rId78" Type="http://schemas.openxmlformats.org/officeDocument/2006/relationships/image" Target="../media/image76.jpg"/><Relationship Id="rId94" Type="http://schemas.openxmlformats.org/officeDocument/2006/relationships/image" Target="../media/image92.jpg"/><Relationship Id="rId99" Type="http://schemas.openxmlformats.org/officeDocument/2006/relationships/image" Target="../media/image97.jpg"/><Relationship Id="rId101" Type="http://schemas.openxmlformats.org/officeDocument/2006/relationships/image" Target="../media/image99.jpg"/><Relationship Id="rId122" Type="http://schemas.openxmlformats.org/officeDocument/2006/relationships/image" Target="../media/image120.jpg"/><Relationship Id="rId143" Type="http://schemas.openxmlformats.org/officeDocument/2006/relationships/image" Target="../media/image141.jpg"/><Relationship Id="rId4" Type="http://schemas.openxmlformats.org/officeDocument/2006/relationships/image" Target="../media/image2.jpg"/><Relationship Id="rId9" Type="http://schemas.openxmlformats.org/officeDocument/2006/relationships/image" Target="../media/image7.jpg"/><Relationship Id="rId26" Type="http://schemas.openxmlformats.org/officeDocument/2006/relationships/image" Target="../media/image24.jpg"/><Relationship Id="rId47" Type="http://schemas.openxmlformats.org/officeDocument/2006/relationships/image" Target="../media/image45.jpg"/><Relationship Id="rId68" Type="http://schemas.openxmlformats.org/officeDocument/2006/relationships/image" Target="../media/image66.jpg"/><Relationship Id="rId89" Type="http://schemas.openxmlformats.org/officeDocument/2006/relationships/image" Target="../media/image87.jpg"/><Relationship Id="rId112" Type="http://schemas.openxmlformats.org/officeDocument/2006/relationships/image" Target="../media/image110.jpg"/><Relationship Id="rId133" Type="http://schemas.openxmlformats.org/officeDocument/2006/relationships/image" Target="../media/image131.jpg"/><Relationship Id="rId16" Type="http://schemas.openxmlformats.org/officeDocument/2006/relationships/image" Target="../media/image14.jpg"/><Relationship Id="rId37" Type="http://schemas.openxmlformats.org/officeDocument/2006/relationships/image" Target="../media/image35.jpg"/><Relationship Id="rId58" Type="http://schemas.openxmlformats.org/officeDocument/2006/relationships/image" Target="../media/image56.jpg"/><Relationship Id="rId79" Type="http://schemas.openxmlformats.org/officeDocument/2006/relationships/image" Target="../media/image77.jpg"/><Relationship Id="rId102" Type="http://schemas.openxmlformats.org/officeDocument/2006/relationships/image" Target="../media/image100.jpg"/><Relationship Id="rId123" Type="http://schemas.openxmlformats.org/officeDocument/2006/relationships/image" Target="../media/image121.jpg"/><Relationship Id="rId144" Type="http://schemas.openxmlformats.org/officeDocument/2006/relationships/image" Target="../media/image14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组合 373">
            <a:extLst>
              <a:ext uri="{FF2B5EF4-FFF2-40B4-BE49-F238E27FC236}">
                <a16:creationId xmlns:a16="http://schemas.microsoft.com/office/drawing/2014/main" id="{8EDA1EC5-E475-F6D8-DF04-AC26FAEDE1BE}"/>
              </a:ext>
            </a:extLst>
          </p:cNvPr>
          <p:cNvGrpSpPr/>
          <p:nvPr/>
        </p:nvGrpSpPr>
        <p:grpSpPr>
          <a:xfrm>
            <a:off x="7623" y="-3403"/>
            <a:ext cx="5393052" cy="8471520"/>
            <a:chOff x="7623" y="-3403"/>
            <a:chExt cx="5393052" cy="8471520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26F032E-7B21-22D8-ADC5-4D55F9F1CCD4}"/>
                </a:ext>
              </a:extLst>
            </p:cNvPr>
            <p:cNvSpPr txBox="1"/>
            <p:nvPr/>
          </p:nvSpPr>
          <p:spPr>
            <a:xfrm>
              <a:off x="51840" y="56126"/>
              <a:ext cx="58102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latin typeface="宋体" panose="02010600030101010101" pitchFamily="2" charset="-122"/>
                  <a:ea typeface="宋体" panose="02010600030101010101" pitchFamily="2" charset="-122"/>
                </a:rPr>
                <a:t>输入图片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BCCE11C-C00F-1E4F-2DF8-DD4E15C857B1}"/>
                </a:ext>
              </a:extLst>
            </p:cNvPr>
            <p:cNvSpPr txBox="1"/>
            <p:nvPr/>
          </p:nvSpPr>
          <p:spPr>
            <a:xfrm>
              <a:off x="809622" y="-3403"/>
              <a:ext cx="64005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latin typeface="宋体" panose="02010600030101010101" pitchFamily="2" charset="-122"/>
                  <a:ea typeface="宋体" panose="02010600030101010101" pitchFamily="2" charset="-122"/>
                </a:rPr>
                <a:t>摄像机视角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703712AA-A58A-3F43-8DEB-F0A5A9203A6E}"/>
                </a:ext>
              </a:extLst>
            </p:cNvPr>
            <p:cNvSpPr txBox="1"/>
            <p:nvPr/>
          </p:nvSpPr>
          <p:spPr>
            <a:xfrm>
              <a:off x="1901109" y="-1022"/>
              <a:ext cx="54000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latin typeface="宋体" panose="02010600030101010101" pitchFamily="2" charset="-122"/>
                  <a:ea typeface="宋体" panose="02010600030101010101" pitchFamily="2" charset="-122"/>
                </a:rPr>
                <a:t>侧面视角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CA554C5-3BBE-3A28-6EAE-B748064F62FB}"/>
                </a:ext>
              </a:extLst>
            </p:cNvPr>
            <p:cNvSpPr txBox="1"/>
            <p:nvPr/>
          </p:nvSpPr>
          <p:spPr>
            <a:xfrm>
              <a:off x="628104" y="163284"/>
              <a:ext cx="49053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CHORE</a:t>
              </a:r>
              <a:endParaRPr lang="zh-CN" altLang="en-US" sz="7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CD38F38-2CC7-8289-658F-E829A6B69224}"/>
                </a:ext>
              </a:extLst>
            </p:cNvPr>
            <p:cNvSpPr txBox="1"/>
            <p:nvPr/>
          </p:nvSpPr>
          <p:spPr>
            <a:xfrm>
              <a:off x="1171027" y="156154"/>
              <a:ext cx="40957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latin typeface="宋体" panose="02010600030101010101" pitchFamily="2" charset="-122"/>
                  <a:ea typeface="宋体" panose="02010600030101010101" pitchFamily="2" charset="-122"/>
                </a:rPr>
                <a:t>本文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5AFD516-1546-98AD-F302-01D5DB3819DA}"/>
                </a:ext>
              </a:extLst>
            </p:cNvPr>
            <p:cNvSpPr txBox="1"/>
            <p:nvPr/>
          </p:nvSpPr>
          <p:spPr>
            <a:xfrm>
              <a:off x="1632990" y="165688"/>
              <a:ext cx="49053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CHORE</a:t>
              </a:r>
              <a:endParaRPr lang="zh-CN" altLang="en-US" sz="7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79BD244-BFDE-A084-AD43-8C33979A31D5}"/>
                </a:ext>
              </a:extLst>
            </p:cNvPr>
            <p:cNvSpPr txBox="1"/>
            <p:nvPr/>
          </p:nvSpPr>
          <p:spPr>
            <a:xfrm>
              <a:off x="2239288" y="163326"/>
              <a:ext cx="40957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latin typeface="宋体" panose="02010600030101010101" pitchFamily="2" charset="-122"/>
                  <a:ea typeface="宋体" panose="02010600030101010101" pitchFamily="2" charset="-122"/>
                </a:rPr>
                <a:t>本文</a:t>
              </a:r>
            </a:p>
          </p:txBody>
        </p:sp>
        <p:pic>
          <p:nvPicPr>
            <p:cNvPr id="29" name="图片 28" descr="房间里的人&#10;&#10;中度可信度描述已自动生成">
              <a:extLst>
                <a:ext uri="{FF2B5EF4-FFF2-40B4-BE49-F238E27FC236}">
                  <a16:creationId xmlns:a16="http://schemas.microsoft.com/office/drawing/2014/main" id="{5B8E6988-4155-133C-82B3-E9258F5AE51C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11" y="384735"/>
              <a:ext cx="540000" cy="540000"/>
            </a:xfrm>
            <a:prstGeom prst="rect">
              <a:avLst/>
            </a:prstGeom>
          </p:spPr>
        </p:pic>
        <p:pic>
          <p:nvPicPr>
            <p:cNvPr id="30" name="图片 29" descr="卡通人物&#10;&#10;描述已自动生成">
              <a:extLst>
                <a:ext uri="{FF2B5EF4-FFF2-40B4-BE49-F238E27FC236}">
                  <a16:creationId xmlns:a16="http://schemas.microsoft.com/office/drawing/2014/main" id="{A741C39A-EB37-250D-8545-A972672C4C4B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053" y="384735"/>
              <a:ext cx="540000" cy="540000"/>
            </a:xfrm>
            <a:prstGeom prst="rect">
              <a:avLst/>
            </a:prstGeom>
          </p:spPr>
        </p:pic>
        <p:pic>
          <p:nvPicPr>
            <p:cNvPr id="31" name="图片 30" descr="卡通人物&#10;&#10;中度可信度描述已自动生成">
              <a:extLst>
                <a:ext uri="{FF2B5EF4-FFF2-40B4-BE49-F238E27FC236}">
                  <a16:creationId xmlns:a16="http://schemas.microsoft.com/office/drawing/2014/main" id="{759D3837-DE24-F142-C74E-0BD0DAC10A87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106" y="386317"/>
              <a:ext cx="540000" cy="540000"/>
            </a:xfrm>
            <a:prstGeom prst="rect">
              <a:avLst/>
            </a:prstGeom>
          </p:spPr>
        </p:pic>
        <p:pic>
          <p:nvPicPr>
            <p:cNvPr id="32" name="图片 31" descr="卡通人物&#10;&#10;低可信度描述已自动生成">
              <a:extLst>
                <a:ext uri="{FF2B5EF4-FFF2-40B4-BE49-F238E27FC236}">
                  <a16:creationId xmlns:a16="http://schemas.microsoft.com/office/drawing/2014/main" id="{71EC8193-0084-ED87-FF31-F07F8B57B46D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064" y="379755"/>
              <a:ext cx="540000" cy="540000"/>
            </a:xfrm>
            <a:prstGeom prst="rect">
              <a:avLst/>
            </a:prstGeom>
          </p:spPr>
        </p:pic>
        <p:pic>
          <p:nvPicPr>
            <p:cNvPr id="33" name="图片 32" descr="卡通人物&#10;&#10;中度可信度描述已自动生成">
              <a:extLst>
                <a:ext uri="{FF2B5EF4-FFF2-40B4-BE49-F238E27FC236}">
                  <a16:creationId xmlns:a16="http://schemas.microsoft.com/office/drawing/2014/main" id="{0762A1C1-0255-8625-D585-5217F6F54E9B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4075" y="386317"/>
              <a:ext cx="540000" cy="540000"/>
            </a:xfrm>
            <a:prstGeom prst="rect">
              <a:avLst/>
            </a:prstGeom>
          </p:spPr>
        </p:pic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704B767A-9BBA-0656-BF29-68690D0C27CD}"/>
                </a:ext>
              </a:extLst>
            </p:cNvPr>
            <p:cNvSpPr/>
            <p:nvPr/>
          </p:nvSpPr>
          <p:spPr>
            <a:xfrm>
              <a:off x="1768391" y="600335"/>
              <a:ext cx="219734" cy="22016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5" name="图片 34" descr="卡通人物&#10;&#10;描述已自动生成">
              <a:extLst>
                <a:ext uri="{FF2B5EF4-FFF2-40B4-BE49-F238E27FC236}">
                  <a16:creationId xmlns:a16="http://schemas.microsoft.com/office/drawing/2014/main" id="{8DFF3DAD-A68C-CD4D-B612-3DA0A9C6ADC0}"/>
                </a:ext>
              </a:extLst>
            </p:cNvPr>
            <p:cNvPicPr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050" y="1995952"/>
              <a:ext cx="540000" cy="540000"/>
            </a:xfrm>
            <a:prstGeom prst="rect">
              <a:avLst/>
            </a:prstGeom>
          </p:spPr>
        </p:pic>
        <p:pic>
          <p:nvPicPr>
            <p:cNvPr id="36" name="图片 35" descr="卡通人物&#10;&#10;中度可信度描述已自动生成">
              <a:extLst>
                <a:ext uri="{FF2B5EF4-FFF2-40B4-BE49-F238E27FC236}">
                  <a16:creationId xmlns:a16="http://schemas.microsoft.com/office/drawing/2014/main" id="{9F98E9F1-A5D3-D267-BB4E-76B1295021EC}"/>
                </a:ext>
              </a:extLst>
            </p:cNvPr>
            <p:cNvPicPr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814" y="1467152"/>
              <a:ext cx="540000" cy="540000"/>
            </a:xfrm>
            <a:prstGeom prst="rect">
              <a:avLst/>
            </a:prstGeom>
          </p:spPr>
        </p:pic>
        <p:pic>
          <p:nvPicPr>
            <p:cNvPr id="37" name="图片 36" descr="人在房间内玩体感游戏&#10;&#10;中度可信度描述已自动生成">
              <a:extLst>
                <a:ext uri="{FF2B5EF4-FFF2-40B4-BE49-F238E27FC236}">
                  <a16:creationId xmlns:a16="http://schemas.microsoft.com/office/drawing/2014/main" id="{C3E4A1D8-0C20-8559-BBAC-FA92A8C59327}"/>
                </a:ext>
              </a:extLst>
            </p:cNvPr>
            <p:cNvPicPr>
              <a:picLocks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11" y="924735"/>
              <a:ext cx="540000" cy="540000"/>
            </a:xfrm>
            <a:prstGeom prst="rect">
              <a:avLst/>
            </a:prstGeom>
          </p:spPr>
        </p:pic>
        <p:pic>
          <p:nvPicPr>
            <p:cNvPr id="38" name="图片 37" descr="卡通人物&#10;&#10;中度可信度描述已自动生成">
              <a:extLst>
                <a:ext uri="{FF2B5EF4-FFF2-40B4-BE49-F238E27FC236}">
                  <a16:creationId xmlns:a16="http://schemas.microsoft.com/office/drawing/2014/main" id="{50D2B796-B750-40A3-3D46-7709D23AF2B6}"/>
                </a:ext>
              </a:extLst>
            </p:cNvPr>
            <p:cNvPicPr>
              <a:picLocks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022" y="924735"/>
              <a:ext cx="540000" cy="540000"/>
            </a:xfrm>
            <a:prstGeom prst="rect">
              <a:avLst/>
            </a:prstGeom>
          </p:spPr>
        </p:pic>
        <p:pic>
          <p:nvPicPr>
            <p:cNvPr id="39" name="图片 38" descr="卡通人物&#10;&#10;描述已自动生成">
              <a:extLst>
                <a:ext uri="{FF2B5EF4-FFF2-40B4-BE49-F238E27FC236}">
                  <a16:creationId xmlns:a16="http://schemas.microsoft.com/office/drawing/2014/main" id="{18B2FC70-EB43-8042-A6B7-53A8F05644E3}"/>
                </a:ext>
              </a:extLst>
            </p:cNvPr>
            <p:cNvPicPr>
              <a:picLocks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7710" y="921552"/>
              <a:ext cx="540000" cy="540000"/>
            </a:xfrm>
            <a:prstGeom prst="rect">
              <a:avLst/>
            </a:prstGeom>
          </p:spPr>
        </p:pic>
        <p:pic>
          <p:nvPicPr>
            <p:cNvPr id="40" name="图片 39" descr="卡通人物&#10;&#10;中度可信度描述已自动生成">
              <a:extLst>
                <a:ext uri="{FF2B5EF4-FFF2-40B4-BE49-F238E27FC236}">
                  <a16:creationId xmlns:a16="http://schemas.microsoft.com/office/drawing/2014/main" id="{C108C43B-74A4-ECC4-D2C5-34CDB9D8EB94}"/>
                </a:ext>
              </a:extLst>
            </p:cNvPr>
            <p:cNvPicPr>
              <a:picLocks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5814" y="924735"/>
              <a:ext cx="540000" cy="540000"/>
            </a:xfrm>
            <a:prstGeom prst="rect">
              <a:avLst/>
            </a:prstGeom>
          </p:spPr>
        </p:pic>
        <p:pic>
          <p:nvPicPr>
            <p:cNvPr id="41" name="图片 40" descr="卡通人物&#10;&#10;中度可信度描述已自动生成">
              <a:extLst>
                <a:ext uri="{FF2B5EF4-FFF2-40B4-BE49-F238E27FC236}">
                  <a16:creationId xmlns:a16="http://schemas.microsoft.com/office/drawing/2014/main" id="{19D89391-159A-E3A5-2B86-656523FDA860}"/>
                </a:ext>
              </a:extLst>
            </p:cNvPr>
            <p:cNvPicPr>
              <a:picLocks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8609" y="918369"/>
              <a:ext cx="540000" cy="540000"/>
            </a:xfrm>
            <a:prstGeom prst="rect">
              <a:avLst/>
            </a:prstGeom>
          </p:spPr>
        </p:pic>
        <p:pic>
          <p:nvPicPr>
            <p:cNvPr id="42" name="图片 41" descr="卡通人物&#10;&#10;中度可信度描述已自动生成">
              <a:extLst>
                <a:ext uri="{FF2B5EF4-FFF2-40B4-BE49-F238E27FC236}">
                  <a16:creationId xmlns:a16="http://schemas.microsoft.com/office/drawing/2014/main" id="{7D500B3D-CCF4-D79F-5412-4E80C9A244F7}"/>
                </a:ext>
              </a:extLst>
            </p:cNvPr>
            <p:cNvPicPr>
              <a:picLocks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4075" y="1464735"/>
              <a:ext cx="540000" cy="540000"/>
            </a:xfrm>
            <a:prstGeom prst="rect">
              <a:avLst/>
            </a:prstGeom>
          </p:spPr>
        </p:pic>
        <p:pic>
          <p:nvPicPr>
            <p:cNvPr id="43" name="图片 42" descr="房间里的人&#10;&#10;低可信度描述已自动生成">
              <a:extLst>
                <a:ext uri="{FF2B5EF4-FFF2-40B4-BE49-F238E27FC236}">
                  <a16:creationId xmlns:a16="http://schemas.microsoft.com/office/drawing/2014/main" id="{A4A21241-8470-4C4B-D4DA-A60A6D5D27B3}"/>
                </a:ext>
              </a:extLst>
            </p:cNvPr>
            <p:cNvPicPr>
              <a:picLocks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19" y="1464735"/>
              <a:ext cx="540000" cy="540000"/>
            </a:xfrm>
            <a:prstGeom prst="rect">
              <a:avLst/>
            </a:prstGeom>
          </p:spPr>
        </p:pic>
        <p:pic>
          <p:nvPicPr>
            <p:cNvPr id="44" name="图片 43" descr="卡通人物&#10;&#10;中度可信度描述已自动生成">
              <a:extLst>
                <a:ext uri="{FF2B5EF4-FFF2-40B4-BE49-F238E27FC236}">
                  <a16:creationId xmlns:a16="http://schemas.microsoft.com/office/drawing/2014/main" id="{1A2A570F-CA7A-7910-A413-E25786E78025}"/>
                </a:ext>
              </a:extLst>
            </p:cNvPr>
            <p:cNvPicPr>
              <a:picLocks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4075" y="1471101"/>
              <a:ext cx="540000" cy="540000"/>
            </a:xfrm>
            <a:prstGeom prst="rect">
              <a:avLst/>
            </a:prstGeom>
          </p:spPr>
        </p:pic>
        <p:pic>
          <p:nvPicPr>
            <p:cNvPr id="45" name="图片 44" descr="卡通人物&#10;&#10;描述已自动生成">
              <a:extLst>
                <a:ext uri="{FF2B5EF4-FFF2-40B4-BE49-F238E27FC236}">
                  <a16:creationId xmlns:a16="http://schemas.microsoft.com/office/drawing/2014/main" id="{A218B6F6-3969-1AEC-1A06-7295591AD004}"/>
                </a:ext>
              </a:extLst>
            </p:cNvPr>
            <p:cNvPicPr>
              <a:picLocks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157" y="1989954"/>
              <a:ext cx="540000" cy="540000"/>
            </a:xfrm>
            <a:prstGeom prst="rect">
              <a:avLst/>
            </a:prstGeom>
          </p:spPr>
        </p:pic>
        <p:pic>
          <p:nvPicPr>
            <p:cNvPr id="46" name="图片 45" descr="人在房间内玩体感游戏&#10;&#10;中度可信度描述已自动生成">
              <a:extLst>
                <a:ext uri="{FF2B5EF4-FFF2-40B4-BE49-F238E27FC236}">
                  <a16:creationId xmlns:a16="http://schemas.microsoft.com/office/drawing/2014/main" id="{4BE361FD-D8E8-E282-AE8D-2B9B9F334904}"/>
                </a:ext>
              </a:extLst>
            </p:cNvPr>
            <p:cNvPicPr>
              <a:picLocks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19" y="2001552"/>
              <a:ext cx="540000" cy="540000"/>
            </a:xfrm>
            <a:prstGeom prst="rect">
              <a:avLst/>
            </a:prstGeom>
          </p:spPr>
        </p:pic>
        <p:pic>
          <p:nvPicPr>
            <p:cNvPr id="47" name="图片 46" descr="卡通人物&#10;&#10;中度可信度描述已自动生成">
              <a:extLst>
                <a:ext uri="{FF2B5EF4-FFF2-40B4-BE49-F238E27FC236}">
                  <a16:creationId xmlns:a16="http://schemas.microsoft.com/office/drawing/2014/main" id="{D300E7A4-5818-3BA1-C9C8-CCB977331C97}"/>
                </a:ext>
              </a:extLst>
            </p:cNvPr>
            <p:cNvPicPr>
              <a:picLocks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0788" y="2002174"/>
              <a:ext cx="540000" cy="540000"/>
            </a:xfrm>
            <a:prstGeom prst="rect">
              <a:avLst/>
            </a:prstGeom>
          </p:spPr>
        </p:pic>
        <p:pic>
          <p:nvPicPr>
            <p:cNvPr id="48" name="图片 47" descr="男人在房间内玩体感游戏&#10;&#10;中度可信度描述已自动生成">
              <a:extLst>
                <a:ext uri="{FF2B5EF4-FFF2-40B4-BE49-F238E27FC236}">
                  <a16:creationId xmlns:a16="http://schemas.microsoft.com/office/drawing/2014/main" id="{77F57F7F-BCE7-91F8-D0E3-F7CAA2F94E7E}"/>
                </a:ext>
              </a:extLst>
            </p:cNvPr>
            <p:cNvPicPr>
              <a:picLocks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19" y="2541552"/>
              <a:ext cx="540000" cy="540000"/>
            </a:xfrm>
            <a:prstGeom prst="rect">
              <a:avLst/>
            </a:prstGeom>
          </p:spPr>
        </p:pic>
        <p:pic>
          <p:nvPicPr>
            <p:cNvPr id="49" name="图片 48" descr="卡通人物&#10;&#10;中度可信度描述已自动生成">
              <a:extLst>
                <a:ext uri="{FF2B5EF4-FFF2-40B4-BE49-F238E27FC236}">
                  <a16:creationId xmlns:a16="http://schemas.microsoft.com/office/drawing/2014/main" id="{1B8134DA-C1D1-3430-0807-CC952D1D681B}"/>
                </a:ext>
              </a:extLst>
            </p:cNvPr>
            <p:cNvPicPr>
              <a:picLocks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022" y="2541552"/>
              <a:ext cx="540000" cy="540000"/>
            </a:xfrm>
            <a:prstGeom prst="rect">
              <a:avLst/>
            </a:prstGeom>
          </p:spPr>
        </p:pic>
        <p:pic>
          <p:nvPicPr>
            <p:cNvPr id="50" name="图片 49" descr="卡通人物&#10;&#10;描述已自动生成">
              <a:extLst>
                <a:ext uri="{FF2B5EF4-FFF2-40B4-BE49-F238E27FC236}">
                  <a16:creationId xmlns:a16="http://schemas.microsoft.com/office/drawing/2014/main" id="{26842147-15F4-3ADC-8E2D-B6B9FFEADAF0}"/>
                </a:ext>
              </a:extLst>
            </p:cNvPr>
            <p:cNvPicPr>
              <a:picLocks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2164" y="2538838"/>
              <a:ext cx="540000" cy="540000"/>
            </a:xfrm>
            <a:prstGeom prst="rect">
              <a:avLst/>
            </a:prstGeom>
          </p:spPr>
        </p:pic>
        <p:pic>
          <p:nvPicPr>
            <p:cNvPr id="51" name="图片 50" descr="椅子上的女子&#10;&#10;低可信度描述已自动生成">
              <a:extLst>
                <a:ext uri="{FF2B5EF4-FFF2-40B4-BE49-F238E27FC236}">
                  <a16:creationId xmlns:a16="http://schemas.microsoft.com/office/drawing/2014/main" id="{9CFD22FC-6B15-43CA-BE9A-95B6193A2DDB}"/>
                </a:ext>
              </a:extLst>
            </p:cNvPr>
            <p:cNvPicPr>
              <a:picLocks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3526" y="2543006"/>
              <a:ext cx="540000" cy="540000"/>
            </a:xfrm>
            <a:prstGeom prst="rect">
              <a:avLst/>
            </a:prstGeom>
          </p:spPr>
        </p:pic>
        <p:pic>
          <p:nvPicPr>
            <p:cNvPr id="52" name="图片 51" descr="卡通人物&#10;&#10;描述已自动生成">
              <a:extLst>
                <a:ext uri="{FF2B5EF4-FFF2-40B4-BE49-F238E27FC236}">
                  <a16:creationId xmlns:a16="http://schemas.microsoft.com/office/drawing/2014/main" id="{D0885D5C-A6D3-18A1-422E-AA35E1E5081A}"/>
                </a:ext>
              </a:extLst>
            </p:cNvPr>
            <p:cNvPicPr>
              <a:picLocks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7419" y="3068636"/>
              <a:ext cx="540000" cy="540000"/>
            </a:xfrm>
            <a:prstGeom prst="rect">
              <a:avLst/>
            </a:prstGeom>
          </p:spPr>
        </p:pic>
        <p:pic>
          <p:nvPicPr>
            <p:cNvPr id="53" name="图片 52" descr="人在房间内玩体感游戏&#10;&#10;中度可信度描述已自动生成">
              <a:extLst>
                <a:ext uri="{FF2B5EF4-FFF2-40B4-BE49-F238E27FC236}">
                  <a16:creationId xmlns:a16="http://schemas.microsoft.com/office/drawing/2014/main" id="{43CA9D8D-91E3-DCF0-20A1-CEA0239578D7}"/>
                </a:ext>
              </a:extLst>
            </p:cNvPr>
            <p:cNvPicPr>
              <a:picLocks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33" y="3078369"/>
              <a:ext cx="540000" cy="540000"/>
            </a:xfrm>
            <a:prstGeom prst="rect">
              <a:avLst/>
            </a:prstGeom>
          </p:spPr>
        </p:pic>
        <p:pic>
          <p:nvPicPr>
            <p:cNvPr id="54" name="图片 53" descr="卡通人物&#10;&#10;中度可信度描述已自动生成">
              <a:extLst>
                <a:ext uri="{FF2B5EF4-FFF2-40B4-BE49-F238E27FC236}">
                  <a16:creationId xmlns:a16="http://schemas.microsoft.com/office/drawing/2014/main" id="{AD260D0D-E441-810F-4A74-609A243BDFC9}"/>
                </a:ext>
              </a:extLst>
            </p:cNvPr>
            <p:cNvPicPr>
              <a:picLocks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547" y="3071926"/>
              <a:ext cx="540000" cy="540000"/>
            </a:xfrm>
            <a:prstGeom prst="rect">
              <a:avLst/>
            </a:prstGeom>
          </p:spPr>
        </p:pic>
        <p:pic>
          <p:nvPicPr>
            <p:cNvPr id="55" name="图片 54" descr="卡通人物&#10;&#10;中度可信度描述已自动生成">
              <a:extLst>
                <a:ext uri="{FF2B5EF4-FFF2-40B4-BE49-F238E27FC236}">
                  <a16:creationId xmlns:a16="http://schemas.microsoft.com/office/drawing/2014/main" id="{355E4FA9-74A4-9D0D-BDF8-78FF8A5663B5}"/>
                </a:ext>
              </a:extLst>
            </p:cNvPr>
            <p:cNvPicPr>
              <a:picLocks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1547" y="3071926"/>
              <a:ext cx="540000" cy="540000"/>
            </a:xfrm>
            <a:prstGeom prst="rect">
              <a:avLst/>
            </a:prstGeom>
          </p:spPr>
        </p:pic>
        <p:pic>
          <p:nvPicPr>
            <p:cNvPr id="56" name="图片 55" descr="卡通人物&#10;&#10;中度可信度描述已自动生成">
              <a:extLst>
                <a:ext uri="{FF2B5EF4-FFF2-40B4-BE49-F238E27FC236}">
                  <a16:creationId xmlns:a16="http://schemas.microsoft.com/office/drawing/2014/main" id="{9BFA3477-4592-D58B-AE90-2E716B42450B}"/>
                </a:ext>
              </a:extLst>
            </p:cNvPr>
            <p:cNvPicPr>
              <a:picLocks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9501" y="3073247"/>
              <a:ext cx="540000" cy="540000"/>
            </a:xfrm>
            <a:prstGeom prst="rect">
              <a:avLst/>
            </a:prstGeom>
          </p:spPr>
        </p:pic>
        <p:pic>
          <p:nvPicPr>
            <p:cNvPr id="57" name="图片 56" descr="卡通人物&#10;&#10;描述已自动生成">
              <a:extLst>
                <a:ext uri="{FF2B5EF4-FFF2-40B4-BE49-F238E27FC236}">
                  <a16:creationId xmlns:a16="http://schemas.microsoft.com/office/drawing/2014/main" id="{B572FCA7-4248-5704-A5CC-44B697E19E12}"/>
                </a:ext>
              </a:extLst>
            </p:cNvPr>
            <p:cNvPicPr>
              <a:picLocks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4075" y="3594290"/>
              <a:ext cx="540000" cy="540000"/>
            </a:xfrm>
            <a:prstGeom prst="rect">
              <a:avLst/>
            </a:prstGeom>
          </p:spPr>
        </p:pic>
        <p:pic>
          <p:nvPicPr>
            <p:cNvPr id="58" name="图片 57" descr="男人站在房间里玩体感游戏&#10;&#10;中度可信度描述已自动生成">
              <a:extLst>
                <a:ext uri="{FF2B5EF4-FFF2-40B4-BE49-F238E27FC236}">
                  <a16:creationId xmlns:a16="http://schemas.microsoft.com/office/drawing/2014/main" id="{5078162B-EF04-CFD4-FCA7-2A1B96EA8534}"/>
                </a:ext>
              </a:extLst>
            </p:cNvPr>
            <p:cNvPicPr>
              <a:picLocks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3" y="3615952"/>
              <a:ext cx="540000" cy="540000"/>
            </a:xfrm>
            <a:prstGeom prst="rect">
              <a:avLst/>
            </a:prstGeom>
          </p:spPr>
        </p:pic>
        <p:pic>
          <p:nvPicPr>
            <p:cNvPr id="59" name="图片 58" descr="卡通人物&#10;&#10;中度可信度描述已自动生成">
              <a:extLst>
                <a:ext uri="{FF2B5EF4-FFF2-40B4-BE49-F238E27FC236}">
                  <a16:creationId xmlns:a16="http://schemas.microsoft.com/office/drawing/2014/main" id="{83D141A2-97AA-115B-7AC3-C5F6B3DDEFAB}"/>
                </a:ext>
              </a:extLst>
            </p:cNvPr>
            <p:cNvPicPr>
              <a:picLocks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709" y="3606771"/>
              <a:ext cx="540000" cy="540000"/>
            </a:xfrm>
            <a:prstGeom prst="rect">
              <a:avLst/>
            </a:prstGeom>
          </p:spPr>
        </p:pic>
        <p:pic>
          <p:nvPicPr>
            <p:cNvPr id="60" name="图片 59" descr="卡通人物&#10;&#10;低可信度描述已自动生成">
              <a:extLst>
                <a:ext uri="{FF2B5EF4-FFF2-40B4-BE49-F238E27FC236}">
                  <a16:creationId xmlns:a16="http://schemas.microsoft.com/office/drawing/2014/main" id="{317F5DFA-4FAA-B49A-C0CE-34746B4AEC43}"/>
                </a:ext>
              </a:extLst>
            </p:cNvPr>
            <p:cNvPicPr>
              <a:picLocks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5814" y="3590406"/>
              <a:ext cx="540000" cy="540000"/>
            </a:xfrm>
            <a:prstGeom prst="rect">
              <a:avLst/>
            </a:prstGeom>
          </p:spPr>
        </p:pic>
        <p:pic>
          <p:nvPicPr>
            <p:cNvPr id="61" name="图片 60" descr="卡通人物&#10;&#10;低可信度描述已自动生成">
              <a:extLst>
                <a:ext uri="{FF2B5EF4-FFF2-40B4-BE49-F238E27FC236}">
                  <a16:creationId xmlns:a16="http://schemas.microsoft.com/office/drawing/2014/main" id="{71D02406-BA83-45CF-EE27-04AC1923B42D}"/>
                </a:ext>
              </a:extLst>
            </p:cNvPr>
            <p:cNvPicPr>
              <a:picLocks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710" y="3591340"/>
              <a:ext cx="540000" cy="540000"/>
            </a:xfrm>
            <a:prstGeom prst="rect">
              <a:avLst/>
            </a:prstGeom>
          </p:spPr>
        </p:pic>
        <p:pic>
          <p:nvPicPr>
            <p:cNvPr id="62" name="图片 61" descr="卡通人物&#10;&#10;中度可信度描述已自动生成">
              <a:extLst>
                <a:ext uri="{FF2B5EF4-FFF2-40B4-BE49-F238E27FC236}">
                  <a16:creationId xmlns:a16="http://schemas.microsoft.com/office/drawing/2014/main" id="{D118E570-0EA0-75B7-05B0-3977CE0EB94F}"/>
                </a:ext>
              </a:extLst>
            </p:cNvPr>
            <p:cNvPicPr>
              <a:picLocks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2990" y="4154678"/>
              <a:ext cx="540000" cy="540000"/>
            </a:xfrm>
            <a:prstGeom prst="rect">
              <a:avLst/>
            </a:prstGeom>
          </p:spPr>
        </p:pic>
        <p:pic>
          <p:nvPicPr>
            <p:cNvPr id="63" name="图片 62" descr="拿着行李的人&#10;&#10;描述已自动生成">
              <a:extLst>
                <a:ext uri="{FF2B5EF4-FFF2-40B4-BE49-F238E27FC236}">
                  <a16:creationId xmlns:a16="http://schemas.microsoft.com/office/drawing/2014/main" id="{3F0EED3D-F24C-A4B6-37DF-F81EA4EC2A54}"/>
                </a:ext>
              </a:extLst>
            </p:cNvPr>
            <p:cNvPicPr>
              <a:picLocks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19" y="4156775"/>
              <a:ext cx="540000" cy="540000"/>
            </a:xfrm>
            <a:prstGeom prst="rect">
              <a:avLst/>
            </a:prstGeom>
          </p:spPr>
        </p:pic>
        <p:pic>
          <p:nvPicPr>
            <p:cNvPr id="64" name="图片 63" descr="卡通人物&#10;&#10;中度可信度描述已自动生成">
              <a:extLst>
                <a:ext uri="{FF2B5EF4-FFF2-40B4-BE49-F238E27FC236}">
                  <a16:creationId xmlns:a16="http://schemas.microsoft.com/office/drawing/2014/main" id="{F5759F78-716D-77D3-1527-3EF9D6919E11}"/>
                </a:ext>
              </a:extLst>
            </p:cNvPr>
            <p:cNvPicPr>
              <a:picLocks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050" y="4156775"/>
              <a:ext cx="540000" cy="540000"/>
            </a:xfrm>
            <a:prstGeom prst="rect">
              <a:avLst/>
            </a:prstGeom>
          </p:spPr>
        </p:pic>
        <p:pic>
          <p:nvPicPr>
            <p:cNvPr id="65" name="图片 64" descr="卡通人物&#10;&#10;中度可信度描述已自动生成">
              <a:extLst>
                <a:ext uri="{FF2B5EF4-FFF2-40B4-BE49-F238E27FC236}">
                  <a16:creationId xmlns:a16="http://schemas.microsoft.com/office/drawing/2014/main" id="{5BEA6B6E-1880-EC47-4190-4A48F3A242F7}"/>
                </a:ext>
              </a:extLst>
            </p:cNvPr>
            <p:cNvPicPr>
              <a:picLocks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891" y="4153485"/>
              <a:ext cx="540000" cy="540000"/>
            </a:xfrm>
            <a:prstGeom prst="rect">
              <a:avLst/>
            </a:prstGeom>
          </p:spPr>
        </p:pic>
        <p:pic>
          <p:nvPicPr>
            <p:cNvPr id="66" name="图片 65" descr="卡通人物&#10;&#10;中度可信度描述已自动生成">
              <a:extLst>
                <a:ext uri="{FF2B5EF4-FFF2-40B4-BE49-F238E27FC236}">
                  <a16:creationId xmlns:a16="http://schemas.microsoft.com/office/drawing/2014/main" id="{EBE6CD83-D85F-B96F-9FA6-373EB33C9F14}"/>
                </a:ext>
              </a:extLst>
            </p:cNvPr>
            <p:cNvPicPr>
              <a:picLocks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1089" y="4154265"/>
              <a:ext cx="540000" cy="540000"/>
            </a:xfrm>
            <a:prstGeom prst="rect">
              <a:avLst/>
            </a:prstGeom>
          </p:spPr>
        </p:pic>
        <p:pic>
          <p:nvPicPr>
            <p:cNvPr id="67" name="图片 66" descr="卡通人物&#10;&#10;中度可信度描述已自动生成">
              <a:extLst>
                <a:ext uri="{FF2B5EF4-FFF2-40B4-BE49-F238E27FC236}">
                  <a16:creationId xmlns:a16="http://schemas.microsoft.com/office/drawing/2014/main" id="{6FE95548-A394-B157-3865-BBF42C21093D}"/>
                </a:ext>
              </a:extLst>
            </p:cNvPr>
            <p:cNvPicPr>
              <a:picLocks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607" y="1461552"/>
              <a:ext cx="540000" cy="540000"/>
            </a:xfrm>
            <a:prstGeom prst="rect">
              <a:avLst/>
            </a:prstGeom>
          </p:spPr>
        </p:pic>
        <p:pic>
          <p:nvPicPr>
            <p:cNvPr id="68" name="图片 67" descr="卡通人物&#10;&#10;低可信度描述已自动生成">
              <a:extLst>
                <a:ext uri="{FF2B5EF4-FFF2-40B4-BE49-F238E27FC236}">
                  <a16:creationId xmlns:a16="http://schemas.microsoft.com/office/drawing/2014/main" id="{8ED69C6E-FBA7-0E8E-0D9C-6C88C3819FF3}"/>
                </a:ext>
              </a:extLst>
            </p:cNvPr>
            <p:cNvPicPr>
              <a:picLocks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182" y="1995952"/>
              <a:ext cx="540000" cy="540000"/>
            </a:xfrm>
            <a:prstGeom prst="rect">
              <a:avLst/>
            </a:prstGeom>
          </p:spPr>
        </p:pic>
        <p:pic>
          <p:nvPicPr>
            <p:cNvPr id="69" name="图片 68" descr="卡通人物&#10;&#10;低可信度描述已自动生成">
              <a:extLst>
                <a:ext uri="{FF2B5EF4-FFF2-40B4-BE49-F238E27FC236}">
                  <a16:creationId xmlns:a16="http://schemas.microsoft.com/office/drawing/2014/main" id="{81B8DB02-98CC-98EA-B826-7006DD15EDE4}"/>
                </a:ext>
              </a:extLst>
            </p:cNvPr>
            <p:cNvPicPr>
              <a:picLocks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891" y="2529954"/>
              <a:ext cx="540000" cy="540000"/>
            </a:xfrm>
            <a:prstGeom prst="rect">
              <a:avLst/>
            </a:prstGeom>
          </p:spPr>
        </p:pic>
        <p:pic>
          <p:nvPicPr>
            <p:cNvPr id="70" name="图片 69" descr="卡通人物&#10;&#10;描述已自动生成">
              <a:extLst>
                <a:ext uri="{FF2B5EF4-FFF2-40B4-BE49-F238E27FC236}">
                  <a16:creationId xmlns:a16="http://schemas.microsoft.com/office/drawing/2014/main" id="{8F441ECA-B345-EE92-B71E-1E4E43967F53}"/>
                </a:ext>
              </a:extLst>
            </p:cNvPr>
            <p:cNvPicPr>
              <a:picLocks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7419" y="4685384"/>
              <a:ext cx="540000" cy="540000"/>
            </a:xfrm>
            <a:prstGeom prst="rect">
              <a:avLst/>
            </a:prstGeom>
          </p:spPr>
        </p:pic>
        <p:pic>
          <p:nvPicPr>
            <p:cNvPr id="71" name="图片 70" descr="拿着行李的人&#10;&#10;中度可信度描述已自动生成">
              <a:extLst>
                <a:ext uri="{FF2B5EF4-FFF2-40B4-BE49-F238E27FC236}">
                  <a16:creationId xmlns:a16="http://schemas.microsoft.com/office/drawing/2014/main" id="{4B4F8090-8F30-222A-C9D5-507F302635A2}"/>
                </a:ext>
              </a:extLst>
            </p:cNvPr>
            <p:cNvPicPr>
              <a:picLocks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10" y="4696890"/>
              <a:ext cx="540000" cy="540000"/>
            </a:xfrm>
            <a:prstGeom prst="rect">
              <a:avLst/>
            </a:prstGeom>
          </p:spPr>
        </p:pic>
        <p:pic>
          <p:nvPicPr>
            <p:cNvPr id="72" name="图片 71" descr="卡通人物&#10;&#10;描述已自动生成">
              <a:extLst>
                <a:ext uri="{FF2B5EF4-FFF2-40B4-BE49-F238E27FC236}">
                  <a16:creationId xmlns:a16="http://schemas.microsoft.com/office/drawing/2014/main" id="{92A4CD3A-A37F-9F12-A083-8CDB6441E82D}"/>
                </a:ext>
              </a:extLst>
            </p:cNvPr>
            <p:cNvPicPr>
              <a:picLocks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050" y="4697626"/>
              <a:ext cx="540000" cy="540000"/>
            </a:xfrm>
            <a:prstGeom prst="rect">
              <a:avLst/>
            </a:prstGeom>
          </p:spPr>
        </p:pic>
        <p:pic>
          <p:nvPicPr>
            <p:cNvPr id="73" name="图片 72" descr="人拿着冲浪板&#10;&#10;描述已自动生成">
              <a:extLst>
                <a:ext uri="{FF2B5EF4-FFF2-40B4-BE49-F238E27FC236}">
                  <a16:creationId xmlns:a16="http://schemas.microsoft.com/office/drawing/2014/main" id="{0AE6771B-309B-E050-EBD7-3844EE7D9321}"/>
                </a:ext>
              </a:extLst>
            </p:cNvPr>
            <p:cNvPicPr>
              <a:picLocks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889" y="4691505"/>
              <a:ext cx="540000" cy="540000"/>
            </a:xfrm>
            <a:prstGeom prst="rect">
              <a:avLst/>
            </a:prstGeom>
          </p:spPr>
        </p:pic>
        <p:pic>
          <p:nvPicPr>
            <p:cNvPr id="74" name="图片 73" descr="卡通人物&#10;&#10;中度可信度描述已自动生成">
              <a:extLst>
                <a:ext uri="{FF2B5EF4-FFF2-40B4-BE49-F238E27FC236}">
                  <a16:creationId xmlns:a16="http://schemas.microsoft.com/office/drawing/2014/main" id="{CD7F2545-FE6E-B2A2-7EFD-1FE7E841B298}"/>
                </a:ext>
              </a:extLst>
            </p:cNvPr>
            <p:cNvPicPr>
              <a:picLocks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0119" y="4687931"/>
              <a:ext cx="540000" cy="540000"/>
            </a:xfrm>
            <a:prstGeom prst="rect">
              <a:avLst/>
            </a:prstGeom>
          </p:spPr>
        </p:pic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D22549BD-0793-0A9B-45FB-C1D557B15A32}"/>
                </a:ext>
              </a:extLst>
            </p:cNvPr>
            <p:cNvSpPr txBox="1"/>
            <p:nvPr/>
          </p:nvSpPr>
          <p:spPr>
            <a:xfrm>
              <a:off x="2747139" y="56127"/>
              <a:ext cx="58102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latin typeface="宋体" panose="02010600030101010101" pitchFamily="2" charset="-122"/>
                  <a:ea typeface="宋体" panose="02010600030101010101" pitchFamily="2" charset="-122"/>
                </a:rPr>
                <a:t>输入图片</a:t>
              </a: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2F350C3C-CB28-9A4B-98B7-7457F62453D3}"/>
                </a:ext>
              </a:extLst>
            </p:cNvPr>
            <p:cNvSpPr txBox="1"/>
            <p:nvPr/>
          </p:nvSpPr>
          <p:spPr>
            <a:xfrm>
              <a:off x="3504920" y="-3403"/>
              <a:ext cx="64005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latin typeface="宋体" panose="02010600030101010101" pitchFamily="2" charset="-122"/>
                  <a:ea typeface="宋体" panose="02010600030101010101" pitchFamily="2" charset="-122"/>
                </a:rPr>
                <a:t>摄像机视角</a:t>
              </a: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EBB99DAD-4821-A4FC-EBAF-9F0BD0D163CA}"/>
                </a:ext>
              </a:extLst>
            </p:cNvPr>
            <p:cNvSpPr txBox="1"/>
            <p:nvPr/>
          </p:nvSpPr>
          <p:spPr>
            <a:xfrm>
              <a:off x="4596407" y="-1022"/>
              <a:ext cx="54000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latin typeface="宋体" panose="02010600030101010101" pitchFamily="2" charset="-122"/>
                  <a:ea typeface="宋体" panose="02010600030101010101" pitchFamily="2" charset="-122"/>
                </a:rPr>
                <a:t>侧面视角</a:t>
              </a: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B7FEF1A1-53D3-7D23-B003-81EBC7092931}"/>
                </a:ext>
              </a:extLst>
            </p:cNvPr>
            <p:cNvSpPr txBox="1"/>
            <p:nvPr/>
          </p:nvSpPr>
          <p:spPr>
            <a:xfrm>
              <a:off x="3323402" y="163284"/>
              <a:ext cx="49053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CHORE</a:t>
              </a:r>
              <a:endParaRPr lang="zh-CN" altLang="en-US" sz="7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82254561-D105-67A6-277B-6A7B7E281F8C}"/>
                </a:ext>
              </a:extLst>
            </p:cNvPr>
            <p:cNvSpPr txBox="1"/>
            <p:nvPr/>
          </p:nvSpPr>
          <p:spPr>
            <a:xfrm>
              <a:off x="3866325" y="156154"/>
              <a:ext cx="40957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latin typeface="宋体" panose="02010600030101010101" pitchFamily="2" charset="-122"/>
                  <a:ea typeface="宋体" panose="02010600030101010101" pitchFamily="2" charset="-122"/>
                </a:rPr>
                <a:t>本文</a:t>
              </a: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6CAAADD9-2424-3632-4D6F-417EE0CFEE4D}"/>
                </a:ext>
              </a:extLst>
            </p:cNvPr>
            <p:cNvSpPr txBox="1"/>
            <p:nvPr/>
          </p:nvSpPr>
          <p:spPr>
            <a:xfrm>
              <a:off x="4328289" y="165688"/>
              <a:ext cx="49053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CHORE</a:t>
              </a:r>
              <a:endParaRPr lang="zh-CN" altLang="en-US" sz="7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EF65EA3C-6900-89F4-3217-67BCEDD3A251}"/>
                </a:ext>
              </a:extLst>
            </p:cNvPr>
            <p:cNvSpPr txBox="1"/>
            <p:nvPr/>
          </p:nvSpPr>
          <p:spPr>
            <a:xfrm>
              <a:off x="4934586" y="163325"/>
              <a:ext cx="40957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latin typeface="宋体" panose="02010600030101010101" pitchFamily="2" charset="-122"/>
                  <a:ea typeface="宋体" panose="02010600030101010101" pitchFamily="2" charset="-122"/>
                </a:rPr>
                <a:t>本文</a:t>
              </a:r>
            </a:p>
          </p:txBody>
        </p:sp>
        <p:pic>
          <p:nvPicPr>
            <p:cNvPr id="82" name="图片 81" descr="卡通人物&#10;&#10;中度可信度描述已自动生成">
              <a:extLst>
                <a:ext uri="{FF2B5EF4-FFF2-40B4-BE49-F238E27FC236}">
                  <a16:creationId xmlns:a16="http://schemas.microsoft.com/office/drawing/2014/main" id="{5BB9ABC7-A303-1041-9B31-2EB859A95359}"/>
                </a:ext>
              </a:extLst>
            </p:cNvPr>
            <p:cNvPicPr>
              <a:picLocks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2968" y="1979162"/>
              <a:ext cx="540000" cy="540000"/>
            </a:xfrm>
            <a:prstGeom prst="rect">
              <a:avLst/>
            </a:prstGeom>
          </p:spPr>
        </p:pic>
        <p:pic>
          <p:nvPicPr>
            <p:cNvPr id="83" name="图片 82" descr="图标&#10;&#10;中度可信度描述已自动生成">
              <a:extLst>
                <a:ext uri="{FF2B5EF4-FFF2-40B4-BE49-F238E27FC236}">
                  <a16:creationId xmlns:a16="http://schemas.microsoft.com/office/drawing/2014/main" id="{B3BB1F4A-6089-B6D6-89FC-D3241B1C96D7}"/>
                </a:ext>
              </a:extLst>
            </p:cNvPr>
            <p:cNvPicPr>
              <a:picLocks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5379" y="383814"/>
              <a:ext cx="540000" cy="540000"/>
            </a:xfrm>
            <a:prstGeom prst="rect">
              <a:avLst/>
            </a:prstGeom>
          </p:spPr>
        </p:pic>
        <p:pic>
          <p:nvPicPr>
            <p:cNvPr id="84" name="图片 83" descr="卡通人物&#10;&#10;中度可信度描述已自动生成">
              <a:extLst>
                <a:ext uri="{FF2B5EF4-FFF2-40B4-BE49-F238E27FC236}">
                  <a16:creationId xmlns:a16="http://schemas.microsoft.com/office/drawing/2014/main" id="{590D7B20-6AF4-FD35-C959-8EBC7BB7AAE6}"/>
                </a:ext>
              </a:extLst>
            </p:cNvPr>
            <p:cNvPicPr>
              <a:picLocks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4036" y="372354"/>
              <a:ext cx="540000" cy="540000"/>
            </a:xfrm>
            <a:prstGeom prst="rect">
              <a:avLst/>
            </a:prstGeom>
          </p:spPr>
        </p:pic>
        <p:pic>
          <p:nvPicPr>
            <p:cNvPr id="85" name="图片 84" descr="图片包含 室内, 人, 房间, 男人&#10;&#10;描述已自动生成">
              <a:extLst>
                <a:ext uri="{FF2B5EF4-FFF2-40B4-BE49-F238E27FC236}">
                  <a16:creationId xmlns:a16="http://schemas.microsoft.com/office/drawing/2014/main" id="{2D57F8C6-3C6A-6BC4-1A06-32CF030A800C}"/>
                </a:ext>
              </a:extLst>
            </p:cNvPr>
            <p:cNvPicPr>
              <a:picLocks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7044" y="386317"/>
              <a:ext cx="540000" cy="540000"/>
            </a:xfrm>
            <a:prstGeom prst="rect">
              <a:avLst/>
            </a:prstGeom>
          </p:spPr>
        </p:pic>
        <p:pic>
          <p:nvPicPr>
            <p:cNvPr id="86" name="图片 85" descr="卡通人物&#10;&#10;描述已自动生成">
              <a:extLst>
                <a:ext uri="{FF2B5EF4-FFF2-40B4-BE49-F238E27FC236}">
                  <a16:creationId xmlns:a16="http://schemas.microsoft.com/office/drawing/2014/main" id="{B85E56C6-CD6B-37BC-8F38-0045170004BB}"/>
                </a:ext>
              </a:extLst>
            </p:cNvPr>
            <p:cNvPicPr>
              <a:picLocks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1317" y="384735"/>
              <a:ext cx="540000" cy="540000"/>
            </a:xfrm>
            <a:prstGeom prst="rect">
              <a:avLst/>
            </a:prstGeom>
          </p:spPr>
        </p:pic>
        <p:pic>
          <p:nvPicPr>
            <p:cNvPr id="87" name="图片 86" descr="卡通人物&#10;&#10;低可信度描述已自动生成">
              <a:extLst>
                <a:ext uri="{FF2B5EF4-FFF2-40B4-BE49-F238E27FC236}">
                  <a16:creationId xmlns:a16="http://schemas.microsoft.com/office/drawing/2014/main" id="{7B1945EA-40AD-9564-EE25-45916755D1F4}"/>
                </a:ext>
              </a:extLst>
            </p:cNvPr>
            <p:cNvPicPr>
              <a:picLocks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7627" y="373036"/>
              <a:ext cx="540000" cy="540000"/>
            </a:xfrm>
            <a:prstGeom prst="rect">
              <a:avLst/>
            </a:prstGeom>
          </p:spPr>
        </p:pic>
        <p:pic>
          <p:nvPicPr>
            <p:cNvPr id="88" name="图片 87" descr="卡通人物&#10;&#10;中度可信度描述已自动生成">
              <a:extLst>
                <a:ext uri="{FF2B5EF4-FFF2-40B4-BE49-F238E27FC236}">
                  <a16:creationId xmlns:a16="http://schemas.microsoft.com/office/drawing/2014/main" id="{556CFA69-E921-DE59-1174-0158476778E3}"/>
                </a:ext>
              </a:extLst>
            </p:cNvPr>
            <p:cNvPicPr>
              <a:picLocks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7572" y="921552"/>
              <a:ext cx="540000" cy="540000"/>
            </a:xfrm>
            <a:prstGeom prst="rect">
              <a:avLst/>
            </a:prstGeom>
          </p:spPr>
        </p:pic>
        <p:pic>
          <p:nvPicPr>
            <p:cNvPr id="89" name="图片 88" descr="办公室的人&#10;&#10;中度可信度描述已自动生成">
              <a:extLst>
                <a:ext uri="{FF2B5EF4-FFF2-40B4-BE49-F238E27FC236}">
                  <a16:creationId xmlns:a16="http://schemas.microsoft.com/office/drawing/2014/main" id="{37AC9D12-0EEB-E6FC-DD7A-B0284492E318}"/>
                </a:ext>
              </a:extLst>
            </p:cNvPr>
            <p:cNvPicPr>
              <a:picLocks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4056" y="912354"/>
              <a:ext cx="540000" cy="540000"/>
            </a:xfrm>
            <a:prstGeom prst="rect">
              <a:avLst/>
            </a:prstGeom>
          </p:spPr>
        </p:pic>
        <p:pic>
          <p:nvPicPr>
            <p:cNvPr id="90" name="图片 89" descr="卡通人物&#10;&#10;中度可信度描述已自动生成">
              <a:extLst>
                <a:ext uri="{FF2B5EF4-FFF2-40B4-BE49-F238E27FC236}">
                  <a16:creationId xmlns:a16="http://schemas.microsoft.com/office/drawing/2014/main" id="{FF38E294-C04C-2021-D6CA-73422EC87CF0}"/>
                </a:ext>
              </a:extLst>
            </p:cNvPr>
            <p:cNvPicPr>
              <a:picLocks/>
            </p:cNvPicPr>
            <p:nvPr/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4142" y="914642"/>
              <a:ext cx="540000" cy="540000"/>
            </a:xfrm>
            <a:prstGeom prst="rect">
              <a:avLst/>
            </a:prstGeom>
          </p:spPr>
        </p:pic>
        <p:pic>
          <p:nvPicPr>
            <p:cNvPr id="91" name="图片 90" descr="卡通人物&#10;&#10;中度可信度描述已自动生成">
              <a:extLst>
                <a:ext uri="{FF2B5EF4-FFF2-40B4-BE49-F238E27FC236}">
                  <a16:creationId xmlns:a16="http://schemas.microsoft.com/office/drawing/2014/main" id="{5E0ECE2E-2076-9137-A90D-E01A35256983}"/>
                </a:ext>
              </a:extLst>
            </p:cNvPr>
            <p:cNvPicPr>
              <a:picLocks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4908" y="910066"/>
              <a:ext cx="540000" cy="540000"/>
            </a:xfrm>
            <a:prstGeom prst="rect">
              <a:avLst/>
            </a:prstGeom>
          </p:spPr>
        </p:pic>
        <p:pic>
          <p:nvPicPr>
            <p:cNvPr id="92" name="图片 91" descr="人在房间里玩体感游戏&#10;&#10;中度可信度描述已自动生成">
              <a:extLst>
                <a:ext uri="{FF2B5EF4-FFF2-40B4-BE49-F238E27FC236}">
                  <a16:creationId xmlns:a16="http://schemas.microsoft.com/office/drawing/2014/main" id="{BFC3A787-29B0-6AC3-BCEC-660BEA88D7C4}"/>
                </a:ext>
              </a:extLst>
            </p:cNvPr>
            <p:cNvPicPr>
              <a:picLocks/>
            </p:cNvPicPr>
            <p:nvPr/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7044" y="1451226"/>
              <a:ext cx="540000" cy="540000"/>
            </a:xfrm>
            <a:prstGeom prst="rect">
              <a:avLst/>
            </a:prstGeom>
          </p:spPr>
        </p:pic>
        <p:pic>
          <p:nvPicPr>
            <p:cNvPr id="93" name="图片 92" descr="卡通人物&#10;&#10;描述已自动生成">
              <a:extLst>
                <a:ext uri="{FF2B5EF4-FFF2-40B4-BE49-F238E27FC236}">
                  <a16:creationId xmlns:a16="http://schemas.microsoft.com/office/drawing/2014/main" id="{7C5E31AF-56FF-14F3-6B5E-1CDA3C68675F}"/>
                </a:ext>
              </a:extLst>
            </p:cNvPr>
            <p:cNvPicPr>
              <a:picLocks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9503" y="1458369"/>
              <a:ext cx="540000" cy="540000"/>
            </a:xfrm>
            <a:prstGeom prst="rect">
              <a:avLst/>
            </a:prstGeom>
          </p:spPr>
        </p:pic>
        <p:pic>
          <p:nvPicPr>
            <p:cNvPr id="94" name="图片 93" descr="图片包含 游戏机, 家具, 椅子&#10;&#10;描述已自动生成">
              <a:extLst>
                <a:ext uri="{FF2B5EF4-FFF2-40B4-BE49-F238E27FC236}">
                  <a16:creationId xmlns:a16="http://schemas.microsoft.com/office/drawing/2014/main" id="{FEB09B4A-9A0C-8D24-272F-C949D84425C6}"/>
                </a:ext>
              </a:extLst>
            </p:cNvPr>
            <p:cNvPicPr>
              <a:picLocks/>
            </p:cNvPicPr>
            <p:nvPr/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6007" y="1448105"/>
              <a:ext cx="540000" cy="540000"/>
            </a:xfrm>
            <a:prstGeom prst="rect">
              <a:avLst/>
            </a:prstGeom>
          </p:spPr>
        </p:pic>
        <p:pic>
          <p:nvPicPr>
            <p:cNvPr id="95" name="图片 94" descr="卡通人物&#10;&#10;中度可信度描述已自动生成">
              <a:extLst>
                <a:ext uri="{FF2B5EF4-FFF2-40B4-BE49-F238E27FC236}">
                  <a16:creationId xmlns:a16="http://schemas.microsoft.com/office/drawing/2014/main" id="{201B8240-F3D0-F199-2CE1-6CD11986833E}"/>
                </a:ext>
              </a:extLst>
            </p:cNvPr>
            <p:cNvPicPr>
              <a:picLocks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5243" y="1439695"/>
              <a:ext cx="540000" cy="540000"/>
            </a:xfrm>
            <a:prstGeom prst="rect">
              <a:avLst/>
            </a:prstGeom>
          </p:spPr>
        </p:pic>
        <p:pic>
          <p:nvPicPr>
            <p:cNvPr id="98" name="图片 97" descr="卡通人物&#10;&#10;描述已自动生成">
              <a:extLst>
                <a:ext uri="{FF2B5EF4-FFF2-40B4-BE49-F238E27FC236}">
                  <a16:creationId xmlns:a16="http://schemas.microsoft.com/office/drawing/2014/main" id="{4987C44A-D9B6-B803-66DF-3E9948510962}"/>
                </a:ext>
              </a:extLst>
            </p:cNvPr>
            <p:cNvPicPr>
              <a:picLocks/>
            </p:cNvPicPr>
            <p:nvPr/>
          </p:nvPicPr>
          <p:blipFill>
            <a:blip r:embed="rId5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5243" y="1963075"/>
              <a:ext cx="540000" cy="540000"/>
            </a:xfrm>
            <a:prstGeom prst="rect">
              <a:avLst/>
            </a:prstGeom>
          </p:spPr>
        </p:pic>
        <p:pic>
          <p:nvPicPr>
            <p:cNvPr id="99" name="图片 98" descr="人站在房间里&#10;&#10;低可信度描述已自动生成">
              <a:extLst>
                <a:ext uri="{FF2B5EF4-FFF2-40B4-BE49-F238E27FC236}">
                  <a16:creationId xmlns:a16="http://schemas.microsoft.com/office/drawing/2014/main" id="{1061A9E4-0595-21FD-A5C5-5B301464587C}"/>
                </a:ext>
              </a:extLst>
            </p:cNvPr>
            <p:cNvPicPr>
              <a:picLocks/>
            </p:cNvPicPr>
            <p:nvPr/>
          </p:nvPicPr>
          <p:blipFill>
            <a:blip r:embed="rId6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8207" y="1992084"/>
              <a:ext cx="540000" cy="540000"/>
            </a:xfrm>
            <a:prstGeom prst="rect">
              <a:avLst/>
            </a:prstGeom>
          </p:spPr>
        </p:pic>
        <p:pic>
          <p:nvPicPr>
            <p:cNvPr id="100" name="图片 99" descr="图片包含 图示&#10;&#10;描述已自动生成">
              <a:extLst>
                <a:ext uri="{FF2B5EF4-FFF2-40B4-BE49-F238E27FC236}">
                  <a16:creationId xmlns:a16="http://schemas.microsoft.com/office/drawing/2014/main" id="{7E2A3D5A-8955-0C86-91B3-08F0B5FEB4E6}"/>
                </a:ext>
              </a:extLst>
            </p:cNvPr>
            <p:cNvPicPr>
              <a:picLocks/>
            </p:cNvPicPr>
            <p:nvPr/>
          </p:nvPicPr>
          <p:blipFill>
            <a:blip r:embed="rId6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5881" y="1979810"/>
              <a:ext cx="540000" cy="540000"/>
            </a:xfrm>
            <a:prstGeom prst="rect">
              <a:avLst/>
            </a:prstGeom>
          </p:spPr>
        </p:pic>
        <p:pic>
          <p:nvPicPr>
            <p:cNvPr id="101" name="图片 100" descr="卡通人物&#10;&#10;中度可信度描述已自动生成">
              <a:extLst>
                <a:ext uri="{FF2B5EF4-FFF2-40B4-BE49-F238E27FC236}">
                  <a16:creationId xmlns:a16="http://schemas.microsoft.com/office/drawing/2014/main" id="{16F2D59A-DB51-5806-6566-8487A9E6D8ED}"/>
                </a:ext>
              </a:extLst>
            </p:cNvPr>
            <p:cNvPicPr>
              <a:picLocks/>
            </p:cNvPicPr>
            <p:nvPr/>
          </p:nvPicPr>
          <p:blipFill>
            <a:blip r:embed="rId6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5243" y="1989954"/>
              <a:ext cx="540000" cy="540000"/>
            </a:xfrm>
            <a:prstGeom prst="rect">
              <a:avLst/>
            </a:prstGeom>
          </p:spPr>
        </p:pic>
        <p:pic>
          <p:nvPicPr>
            <p:cNvPr id="102" name="图片 101" descr="卡通人物&#10;&#10;中度可信度描述已自动生成">
              <a:extLst>
                <a:ext uri="{FF2B5EF4-FFF2-40B4-BE49-F238E27FC236}">
                  <a16:creationId xmlns:a16="http://schemas.microsoft.com/office/drawing/2014/main" id="{1954C0E0-1B41-BD29-9F46-4903CD1529E7}"/>
                </a:ext>
              </a:extLst>
            </p:cNvPr>
            <p:cNvPicPr>
              <a:picLocks/>
            </p:cNvPicPr>
            <p:nvPr/>
          </p:nvPicPr>
          <p:blipFill>
            <a:blip r:embed="rId6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6281" y="2509546"/>
              <a:ext cx="540000" cy="540000"/>
            </a:xfrm>
            <a:prstGeom prst="rect">
              <a:avLst/>
            </a:prstGeom>
          </p:spPr>
        </p:pic>
        <p:pic>
          <p:nvPicPr>
            <p:cNvPr id="103" name="图片 102" descr="穿黑色衣服的男人在街道边玩滑板&#10;&#10;中度可信度描述已自动生成">
              <a:extLst>
                <a:ext uri="{FF2B5EF4-FFF2-40B4-BE49-F238E27FC236}">
                  <a16:creationId xmlns:a16="http://schemas.microsoft.com/office/drawing/2014/main" id="{A61AD669-4D3E-0DFE-92EA-952D995AE4AA}"/>
                </a:ext>
              </a:extLst>
            </p:cNvPr>
            <p:cNvPicPr>
              <a:picLocks/>
            </p:cNvPicPr>
            <p:nvPr/>
          </p:nvPicPr>
          <p:blipFill>
            <a:blip r:embed="rId6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5193" y="2533076"/>
              <a:ext cx="540000" cy="540000"/>
            </a:xfrm>
            <a:prstGeom prst="rect">
              <a:avLst/>
            </a:prstGeom>
          </p:spPr>
        </p:pic>
        <p:pic>
          <p:nvPicPr>
            <p:cNvPr id="104" name="图片 103" descr="卡通人物&#10;&#10;描述已自动生成">
              <a:extLst>
                <a:ext uri="{FF2B5EF4-FFF2-40B4-BE49-F238E27FC236}">
                  <a16:creationId xmlns:a16="http://schemas.microsoft.com/office/drawing/2014/main" id="{A0E1E9D8-9240-D844-3F29-521E9CFD4E3A}"/>
                </a:ext>
              </a:extLst>
            </p:cNvPr>
            <p:cNvPicPr>
              <a:picLocks/>
            </p:cNvPicPr>
            <p:nvPr/>
          </p:nvPicPr>
          <p:blipFill>
            <a:blip r:embed="rId6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0400" y="2509546"/>
              <a:ext cx="540000" cy="540000"/>
            </a:xfrm>
            <a:prstGeom prst="rect">
              <a:avLst/>
            </a:prstGeom>
          </p:spPr>
        </p:pic>
        <p:pic>
          <p:nvPicPr>
            <p:cNvPr id="105" name="图片 104" descr="卡通人物&#10;&#10;中度可信度描述已自动生成">
              <a:extLst>
                <a:ext uri="{FF2B5EF4-FFF2-40B4-BE49-F238E27FC236}">
                  <a16:creationId xmlns:a16="http://schemas.microsoft.com/office/drawing/2014/main" id="{EFA14138-37EF-C1A4-C002-232C5217C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6869" y="2520403"/>
              <a:ext cx="540000" cy="540000"/>
            </a:xfrm>
            <a:prstGeom prst="rect">
              <a:avLst/>
            </a:prstGeom>
          </p:spPr>
        </p:pic>
        <p:pic>
          <p:nvPicPr>
            <p:cNvPr id="106" name="图片 105" descr="卡通人物&#10;&#10;中度可信度描述已自动生成">
              <a:extLst>
                <a:ext uri="{FF2B5EF4-FFF2-40B4-BE49-F238E27FC236}">
                  <a16:creationId xmlns:a16="http://schemas.microsoft.com/office/drawing/2014/main" id="{D8E836BB-8E78-7B79-53E5-82D09F4B6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9663" y="2516017"/>
              <a:ext cx="540000" cy="540000"/>
            </a:xfrm>
            <a:prstGeom prst="rect">
              <a:avLst/>
            </a:prstGeom>
          </p:spPr>
        </p:pic>
        <p:pic>
          <p:nvPicPr>
            <p:cNvPr id="107" name="图片 106" descr="房间里的人&#10;&#10;中度可信度描述已自动生成">
              <a:extLst>
                <a:ext uri="{FF2B5EF4-FFF2-40B4-BE49-F238E27FC236}">
                  <a16:creationId xmlns:a16="http://schemas.microsoft.com/office/drawing/2014/main" id="{08D89297-1EFB-4194-B48F-B72B165A4FC7}"/>
                </a:ext>
              </a:extLst>
            </p:cNvPr>
            <p:cNvPicPr>
              <a:picLocks/>
            </p:cNvPicPr>
            <p:nvPr/>
          </p:nvPicPr>
          <p:blipFill>
            <a:blip r:embed="rId6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6897" y="3072440"/>
              <a:ext cx="540000" cy="540000"/>
            </a:xfrm>
            <a:prstGeom prst="rect">
              <a:avLst/>
            </a:prstGeom>
          </p:spPr>
        </p:pic>
        <p:pic>
          <p:nvPicPr>
            <p:cNvPr id="108" name="图片 107" descr="卡通人物&#10;&#10;描述已自动生成">
              <a:extLst>
                <a:ext uri="{FF2B5EF4-FFF2-40B4-BE49-F238E27FC236}">
                  <a16:creationId xmlns:a16="http://schemas.microsoft.com/office/drawing/2014/main" id="{ADA65F73-F14B-9BA0-0B18-98D7339EE5D9}"/>
                </a:ext>
              </a:extLst>
            </p:cNvPr>
            <p:cNvPicPr>
              <a:picLocks/>
            </p:cNvPicPr>
            <p:nvPr/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5220" y="3068636"/>
              <a:ext cx="540000" cy="540000"/>
            </a:xfrm>
            <a:prstGeom prst="rect">
              <a:avLst/>
            </a:prstGeom>
          </p:spPr>
        </p:pic>
        <p:pic>
          <p:nvPicPr>
            <p:cNvPr id="109" name="图片 108" descr="卡通人物&#10;&#10;描述已自动生成">
              <a:extLst>
                <a:ext uri="{FF2B5EF4-FFF2-40B4-BE49-F238E27FC236}">
                  <a16:creationId xmlns:a16="http://schemas.microsoft.com/office/drawing/2014/main" id="{6D350689-BB3D-6471-D836-2E0578CEED51}"/>
                </a:ext>
              </a:extLst>
            </p:cNvPr>
            <p:cNvPicPr>
              <a:picLocks/>
            </p:cNvPicPr>
            <p:nvPr/>
          </p:nvPicPr>
          <p:blipFill>
            <a:blip r:embed="rId7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6281" y="3062488"/>
              <a:ext cx="540000" cy="540000"/>
            </a:xfrm>
            <a:prstGeom prst="rect">
              <a:avLst/>
            </a:prstGeom>
          </p:spPr>
        </p:pic>
        <p:pic>
          <p:nvPicPr>
            <p:cNvPr id="110" name="图片 109" descr="游戏机里面的人物&#10;&#10;低可信度描述已自动生成">
              <a:extLst>
                <a:ext uri="{FF2B5EF4-FFF2-40B4-BE49-F238E27FC236}">
                  <a16:creationId xmlns:a16="http://schemas.microsoft.com/office/drawing/2014/main" id="{93AA967E-425A-B138-3E4E-89B32B4F6DAF}"/>
                </a:ext>
              </a:extLst>
            </p:cNvPr>
            <p:cNvPicPr>
              <a:picLocks/>
            </p:cNvPicPr>
            <p:nvPr/>
          </p:nvPicPr>
          <p:blipFill>
            <a:blip r:embed="rId7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409" y="3070245"/>
              <a:ext cx="540000" cy="540000"/>
            </a:xfrm>
            <a:prstGeom prst="rect">
              <a:avLst/>
            </a:prstGeom>
          </p:spPr>
        </p:pic>
        <p:pic>
          <p:nvPicPr>
            <p:cNvPr id="111" name="图片 110" descr="穿红色衣服的人&#10;&#10;低可信度描述已自动生成">
              <a:extLst>
                <a:ext uri="{FF2B5EF4-FFF2-40B4-BE49-F238E27FC236}">
                  <a16:creationId xmlns:a16="http://schemas.microsoft.com/office/drawing/2014/main" id="{96D36D8E-8928-C611-6EE1-B5C97C076067}"/>
                </a:ext>
              </a:extLst>
            </p:cNvPr>
            <p:cNvPicPr>
              <a:picLocks/>
            </p:cNvPicPr>
            <p:nvPr/>
          </p:nvPicPr>
          <p:blipFill>
            <a:blip r:embed="rId7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6690" y="3062019"/>
              <a:ext cx="540000" cy="540000"/>
            </a:xfrm>
            <a:prstGeom prst="rect">
              <a:avLst/>
            </a:prstGeom>
          </p:spPr>
        </p:pic>
        <p:pic>
          <p:nvPicPr>
            <p:cNvPr id="112" name="图片 111" descr="卡通人物&#10;&#10;描述已自动生成">
              <a:extLst>
                <a:ext uri="{FF2B5EF4-FFF2-40B4-BE49-F238E27FC236}">
                  <a16:creationId xmlns:a16="http://schemas.microsoft.com/office/drawing/2014/main" id="{6FFE9311-7E53-4C5C-914A-D662F51ACD06}"/>
                </a:ext>
              </a:extLst>
            </p:cNvPr>
            <p:cNvPicPr>
              <a:picLocks/>
            </p:cNvPicPr>
            <p:nvPr/>
          </p:nvPicPr>
          <p:blipFill>
            <a:blip r:embed="rId7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5874" y="3594517"/>
              <a:ext cx="540000" cy="540000"/>
            </a:xfrm>
            <a:prstGeom prst="rect">
              <a:avLst/>
            </a:prstGeom>
          </p:spPr>
        </p:pic>
        <p:pic>
          <p:nvPicPr>
            <p:cNvPr id="113" name="图片 112" descr="图标&#10;&#10;描述已自动生成">
              <a:extLst>
                <a:ext uri="{FF2B5EF4-FFF2-40B4-BE49-F238E27FC236}">
                  <a16:creationId xmlns:a16="http://schemas.microsoft.com/office/drawing/2014/main" id="{BCF23A33-10DA-0125-2238-F3AEF0712B4A}"/>
                </a:ext>
              </a:extLst>
            </p:cNvPr>
            <p:cNvPicPr>
              <a:picLocks/>
            </p:cNvPicPr>
            <p:nvPr/>
          </p:nvPicPr>
          <p:blipFill>
            <a:blip r:embed="rId7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0614" y="3576847"/>
              <a:ext cx="540000" cy="540000"/>
            </a:xfrm>
            <a:prstGeom prst="rect">
              <a:avLst/>
            </a:prstGeom>
          </p:spPr>
        </p:pic>
        <p:pic>
          <p:nvPicPr>
            <p:cNvPr id="114" name="图片 113" descr="图片包含 室内, 人, 建筑, 房间&#10;&#10;描述已自动生成">
              <a:extLst>
                <a:ext uri="{FF2B5EF4-FFF2-40B4-BE49-F238E27FC236}">
                  <a16:creationId xmlns:a16="http://schemas.microsoft.com/office/drawing/2014/main" id="{B053583C-EC6B-2D0E-BD56-8337D3BEAA6B}"/>
                </a:ext>
              </a:extLst>
            </p:cNvPr>
            <p:cNvPicPr>
              <a:picLocks/>
            </p:cNvPicPr>
            <p:nvPr/>
          </p:nvPicPr>
          <p:blipFill>
            <a:blip r:embed="rId7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6036" y="3609710"/>
              <a:ext cx="540000" cy="540000"/>
            </a:xfrm>
            <a:prstGeom prst="rect">
              <a:avLst/>
            </a:prstGeom>
          </p:spPr>
        </p:pic>
        <p:pic>
          <p:nvPicPr>
            <p:cNvPr id="115" name="图片 114">
              <a:extLst>
                <a:ext uri="{FF2B5EF4-FFF2-40B4-BE49-F238E27FC236}">
                  <a16:creationId xmlns:a16="http://schemas.microsoft.com/office/drawing/2014/main" id="{9F052232-739B-5F1B-BBF2-4B8F54EDA969}"/>
                </a:ext>
              </a:extLst>
            </p:cNvPr>
            <p:cNvPicPr>
              <a:picLocks/>
            </p:cNvPicPr>
            <p:nvPr/>
          </p:nvPicPr>
          <p:blipFill>
            <a:blip r:embed="rId7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1907" y="3602957"/>
              <a:ext cx="540000" cy="540000"/>
            </a:xfrm>
            <a:prstGeom prst="rect">
              <a:avLst/>
            </a:prstGeom>
          </p:spPr>
        </p:pic>
        <p:pic>
          <p:nvPicPr>
            <p:cNvPr id="116" name="图片 115">
              <a:extLst>
                <a:ext uri="{FF2B5EF4-FFF2-40B4-BE49-F238E27FC236}">
                  <a16:creationId xmlns:a16="http://schemas.microsoft.com/office/drawing/2014/main" id="{1E53B108-E563-5CB4-D041-7F607AC55D99}"/>
                </a:ext>
              </a:extLst>
            </p:cNvPr>
            <p:cNvPicPr>
              <a:picLocks/>
            </p:cNvPicPr>
            <p:nvPr/>
          </p:nvPicPr>
          <p:blipFill>
            <a:blip r:embed="rId7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6035" y="3586762"/>
              <a:ext cx="540000" cy="540000"/>
            </a:xfrm>
            <a:prstGeom prst="rect">
              <a:avLst/>
            </a:prstGeom>
          </p:spPr>
        </p:pic>
        <p:pic>
          <p:nvPicPr>
            <p:cNvPr id="117" name="图片 116" descr="卡通人物&#10;&#10;中度可信度描述已自动生成">
              <a:extLst>
                <a:ext uri="{FF2B5EF4-FFF2-40B4-BE49-F238E27FC236}">
                  <a16:creationId xmlns:a16="http://schemas.microsoft.com/office/drawing/2014/main" id="{74339495-8FDC-E725-0CE0-B2235BCF0E09}"/>
                </a:ext>
              </a:extLst>
            </p:cNvPr>
            <p:cNvPicPr>
              <a:picLocks/>
            </p:cNvPicPr>
            <p:nvPr/>
          </p:nvPicPr>
          <p:blipFill>
            <a:blip r:embed="rId7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9772" y="4130855"/>
              <a:ext cx="540000" cy="540000"/>
            </a:xfrm>
            <a:prstGeom prst="rect">
              <a:avLst/>
            </a:prstGeom>
          </p:spPr>
        </p:pic>
        <p:pic>
          <p:nvPicPr>
            <p:cNvPr id="118" name="图片 117" descr="图片包含 室内, 人, 天花板, 建筑&#10;&#10;描述已自动生成">
              <a:extLst>
                <a:ext uri="{FF2B5EF4-FFF2-40B4-BE49-F238E27FC236}">
                  <a16:creationId xmlns:a16="http://schemas.microsoft.com/office/drawing/2014/main" id="{362E1DAA-180A-B144-849F-83F02442B0C1}"/>
                </a:ext>
              </a:extLst>
            </p:cNvPr>
            <p:cNvPicPr>
              <a:picLocks/>
            </p:cNvPicPr>
            <p:nvPr/>
          </p:nvPicPr>
          <p:blipFill>
            <a:blip r:embed="rId7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9009" y="4149787"/>
              <a:ext cx="540000" cy="540000"/>
            </a:xfrm>
            <a:prstGeom prst="rect">
              <a:avLst/>
            </a:prstGeom>
          </p:spPr>
        </p:pic>
        <p:pic>
          <p:nvPicPr>
            <p:cNvPr id="119" name="图片 118" descr="卡通人物&#10;&#10;中度可信度描述已自动生成">
              <a:extLst>
                <a:ext uri="{FF2B5EF4-FFF2-40B4-BE49-F238E27FC236}">
                  <a16:creationId xmlns:a16="http://schemas.microsoft.com/office/drawing/2014/main" id="{C1B6E4B8-8EA1-BE74-A39D-43D7D63F1174}"/>
                </a:ext>
              </a:extLst>
            </p:cNvPr>
            <p:cNvPicPr>
              <a:picLocks/>
            </p:cNvPicPr>
            <p:nvPr/>
          </p:nvPicPr>
          <p:blipFill>
            <a:blip r:embed="rId8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0400" y="4145309"/>
              <a:ext cx="540000" cy="540000"/>
            </a:xfrm>
            <a:prstGeom prst="rect">
              <a:avLst/>
            </a:prstGeom>
          </p:spPr>
        </p:pic>
        <p:pic>
          <p:nvPicPr>
            <p:cNvPr id="120" name="图片 119" descr="卡通人物&#10;&#10;中度可信度描述已自动生成">
              <a:extLst>
                <a:ext uri="{FF2B5EF4-FFF2-40B4-BE49-F238E27FC236}">
                  <a16:creationId xmlns:a16="http://schemas.microsoft.com/office/drawing/2014/main" id="{22DABA00-E3D6-C7EC-878B-89F39692B639}"/>
                </a:ext>
              </a:extLst>
            </p:cNvPr>
            <p:cNvPicPr>
              <a:picLocks/>
            </p:cNvPicPr>
            <p:nvPr/>
          </p:nvPicPr>
          <p:blipFill>
            <a:blip r:embed="rId8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4434" y="4123851"/>
              <a:ext cx="540000" cy="540000"/>
            </a:xfrm>
            <a:prstGeom prst="rect">
              <a:avLst/>
            </a:prstGeom>
          </p:spPr>
        </p:pic>
        <p:pic>
          <p:nvPicPr>
            <p:cNvPr id="121" name="图片 120" descr="卡通人物&#10;&#10;中度可信度描述已自动生成">
              <a:extLst>
                <a:ext uri="{FF2B5EF4-FFF2-40B4-BE49-F238E27FC236}">
                  <a16:creationId xmlns:a16="http://schemas.microsoft.com/office/drawing/2014/main" id="{FF9CD769-ABE5-61F2-BF1B-30575560EFC1}"/>
                </a:ext>
              </a:extLst>
            </p:cNvPr>
            <p:cNvPicPr>
              <a:picLocks/>
            </p:cNvPicPr>
            <p:nvPr/>
          </p:nvPicPr>
          <p:blipFill>
            <a:blip r:embed="rId8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5722" y="4143426"/>
              <a:ext cx="540000" cy="540000"/>
            </a:xfrm>
            <a:prstGeom prst="rect">
              <a:avLst/>
            </a:prstGeom>
          </p:spPr>
        </p:pic>
        <p:pic>
          <p:nvPicPr>
            <p:cNvPr id="122" name="图片 121" descr="图片包含 人, 室内, 物体, 房间&#10;&#10;描述已自动生成">
              <a:extLst>
                <a:ext uri="{FF2B5EF4-FFF2-40B4-BE49-F238E27FC236}">
                  <a16:creationId xmlns:a16="http://schemas.microsoft.com/office/drawing/2014/main" id="{28B9FCB6-F7D9-6550-740F-A2848BFF1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2247" y="4689356"/>
              <a:ext cx="540000" cy="540000"/>
            </a:xfrm>
            <a:prstGeom prst="rect">
              <a:avLst/>
            </a:prstGeom>
          </p:spPr>
        </p:pic>
        <p:pic>
          <p:nvPicPr>
            <p:cNvPr id="123" name="图片 122" descr="卡通人物&#10;&#10;中度可信度描述已自动生成">
              <a:extLst>
                <a:ext uri="{FF2B5EF4-FFF2-40B4-BE49-F238E27FC236}">
                  <a16:creationId xmlns:a16="http://schemas.microsoft.com/office/drawing/2014/main" id="{5ED38946-A4D5-71BB-F642-45E7996CF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9503" y="4687931"/>
              <a:ext cx="540000" cy="540000"/>
            </a:xfrm>
            <a:prstGeom prst="rect">
              <a:avLst/>
            </a:prstGeom>
          </p:spPr>
        </p:pic>
        <p:pic>
          <p:nvPicPr>
            <p:cNvPr id="124" name="图片 123" descr="图片包含 室内, 人, 房间, 桌子&#10;&#10;描述已自动生成">
              <a:extLst>
                <a:ext uri="{FF2B5EF4-FFF2-40B4-BE49-F238E27FC236}">
                  <a16:creationId xmlns:a16="http://schemas.microsoft.com/office/drawing/2014/main" id="{F7662050-8165-DE4D-37F1-FE7853BF29A9}"/>
                </a:ext>
              </a:extLst>
            </p:cNvPr>
            <p:cNvPicPr>
              <a:picLocks/>
            </p:cNvPicPr>
            <p:nvPr/>
          </p:nvPicPr>
          <p:blipFill>
            <a:blip r:embed="rId8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4203" y="5229667"/>
              <a:ext cx="540000" cy="540000"/>
            </a:xfrm>
            <a:prstGeom prst="rect">
              <a:avLst/>
            </a:prstGeom>
          </p:spPr>
        </p:pic>
        <p:pic>
          <p:nvPicPr>
            <p:cNvPr id="125" name="图片 124" descr="卡通人物&#10;&#10;中度可信度描述已自动生成">
              <a:extLst>
                <a:ext uri="{FF2B5EF4-FFF2-40B4-BE49-F238E27FC236}">
                  <a16:creationId xmlns:a16="http://schemas.microsoft.com/office/drawing/2014/main" id="{2EAAAD62-F816-C969-A260-05E0DE4E5E9B}"/>
                </a:ext>
              </a:extLst>
            </p:cNvPr>
            <p:cNvPicPr>
              <a:picLocks/>
            </p:cNvPicPr>
            <p:nvPr/>
          </p:nvPicPr>
          <p:blipFill>
            <a:blip r:embed="rId8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5193" y="5229483"/>
              <a:ext cx="540000" cy="540000"/>
            </a:xfrm>
            <a:prstGeom prst="rect">
              <a:avLst/>
            </a:prstGeom>
          </p:spPr>
        </p:pic>
        <p:pic>
          <p:nvPicPr>
            <p:cNvPr id="126" name="图片 125" descr="男人在房间内玩体感游戏&#10;&#10;低可信度描述已自动生成">
              <a:extLst>
                <a:ext uri="{FF2B5EF4-FFF2-40B4-BE49-F238E27FC236}">
                  <a16:creationId xmlns:a16="http://schemas.microsoft.com/office/drawing/2014/main" id="{F7F08A2F-15B0-2A1A-87E9-9C44DD4FC866}"/>
                </a:ext>
              </a:extLst>
            </p:cNvPr>
            <p:cNvPicPr>
              <a:picLocks/>
            </p:cNvPicPr>
            <p:nvPr/>
          </p:nvPicPr>
          <p:blipFill>
            <a:blip r:embed="rId8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4607" y="5769901"/>
              <a:ext cx="540000" cy="540000"/>
            </a:xfrm>
            <a:prstGeom prst="rect">
              <a:avLst/>
            </a:prstGeom>
          </p:spPr>
        </p:pic>
        <p:pic>
          <p:nvPicPr>
            <p:cNvPr id="127" name="图片 126" descr="卡通人物&#10;&#10;中度可信度描述已自动生成">
              <a:extLst>
                <a:ext uri="{FF2B5EF4-FFF2-40B4-BE49-F238E27FC236}">
                  <a16:creationId xmlns:a16="http://schemas.microsoft.com/office/drawing/2014/main" id="{A75B40C5-8BC2-501B-BFB1-54E7DA7D22A3}"/>
                </a:ext>
              </a:extLst>
            </p:cNvPr>
            <p:cNvPicPr>
              <a:picLocks/>
            </p:cNvPicPr>
            <p:nvPr/>
          </p:nvPicPr>
          <p:blipFill>
            <a:blip r:embed="rId8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1373" y="5769053"/>
              <a:ext cx="540000" cy="540000"/>
            </a:xfrm>
            <a:prstGeom prst="rect">
              <a:avLst/>
            </a:prstGeom>
          </p:spPr>
        </p:pic>
        <p:pic>
          <p:nvPicPr>
            <p:cNvPr id="128" name="图片 127" descr="卡通人物&#10;&#10;中度可信度描述已自动生成">
              <a:extLst>
                <a:ext uri="{FF2B5EF4-FFF2-40B4-BE49-F238E27FC236}">
                  <a16:creationId xmlns:a16="http://schemas.microsoft.com/office/drawing/2014/main" id="{14CC318B-3805-6476-44B9-415FCDB8CF96}"/>
                </a:ext>
              </a:extLst>
            </p:cNvPr>
            <p:cNvPicPr>
              <a:picLocks/>
            </p:cNvPicPr>
            <p:nvPr/>
          </p:nvPicPr>
          <p:blipFill>
            <a:blip r:embed="rId8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0903" y="5217861"/>
              <a:ext cx="540000" cy="540000"/>
            </a:xfrm>
            <a:prstGeom prst="rect">
              <a:avLst/>
            </a:prstGeom>
          </p:spPr>
        </p:pic>
        <p:pic>
          <p:nvPicPr>
            <p:cNvPr id="129" name="图片 128" descr="卡通人物&#10;&#10;描述已自动生成">
              <a:extLst>
                <a:ext uri="{FF2B5EF4-FFF2-40B4-BE49-F238E27FC236}">
                  <a16:creationId xmlns:a16="http://schemas.microsoft.com/office/drawing/2014/main" id="{3310BBEC-A48D-45AD-7EA6-66E517F00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6281" y="4675960"/>
              <a:ext cx="540000" cy="540000"/>
            </a:xfrm>
            <a:prstGeom prst="rect">
              <a:avLst/>
            </a:prstGeom>
          </p:spPr>
        </p:pic>
        <p:pic>
          <p:nvPicPr>
            <p:cNvPr id="130" name="图片 129" descr="卡通人物&#10;&#10;描述已自动生成">
              <a:extLst>
                <a:ext uri="{FF2B5EF4-FFF2-40B4-BE49-F238E27FC236}">
                  <a16:creationId xmlns:a16="http://schemas.microsoft.com/office/drawing/2014/main" id="{C7AC69CD-2D90-9098-195A-29D4E2CB0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6930" y="4667607"/>
              <a:ext cx="540000" cy="540000"/>
            </a:xfrm>
            <a:prstGeom prst="rect">
              <a:avLst/>
            </a:prstGeom>
          </p:spPr>
        </p:pic>
        <p:pic>
          <p:nvPicPr>
            <p:cNvPr id="131" name="图片 130" descr="卡通人物&#10;&#10;低可信度描述已自动生成">
              <a:extLst>
                <a:ext uri="{FF2B5EF4-FFF2-40B4-BE49-F238E27FC236}">
                  <a16:creationId xmlns:a16="http://schemas.microsoft.com/office/drawing/2014/main" id="{449F2338-1D8A-67C5-1351-9F3E7026C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9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5243" y="4674373"/>
              <a:ext cx="540000" cy="540000"/>
            </a:xfrm>
            <a:prstGeom prst="rect">
              <a:avLst/>
            </a:prstGeom>
          </p:spPr>
        </p:pic>
        <p:pic>
          <p:nvPicPr>
            <p:cNvPr id="132" name="图片 131" descr="卡通人物&#10;&#10;描述已自动生成">
              <a:extLst>
                <a:ext uri="{FF2B5EF4-FFF2-40B4-BE49-F238E27FC236}">
                  <a16:creationId xmlns:a16="http://schemas.microsoft.com/office/drawing/2014/main" id="{449955D4-43CB-9B85-38B5-19CD4440174D}"/>
                </a:ext>
              </a:extLst>
            </p:cNvPr>
            <p:cNvPicPr>
              <a:picLocks/>
            </p:cNvPicPr>
            <p:nvPr/>
          </p:nvPicPr>
          <p:blipFill>
            <a:blip r:embed="rId9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2606" y="5221885"/>
              <a:ext cx="540000" cy="540000"/>
            </a:xfrm>
            <a:prstGeom prst="rect">
              <a:avLst/>
            </a:prstGeom>
          </p:spPr>
        </p:pic>
        <p:pic>
          <p:nvPicPr>
            <p:cNvPr id="133" name="图片 132" descr="卡通人物&#10;&#10;中度可信度描述已自动生成">
              <a:extLst>
                <a:ext uri="{FF2B5EF4-FFF2-40B4-BE49-F238E27FC236}">
                  <a16:creationId xmlns:a16="http://schemas.microsoft.com/office/drawing/2014/main" id="{DF58FE02-B8C2-B615-2BC4-50AAD7BD5CFF}"/>
                </a:ext>
              </a:extLst>
            </p:cNvPr>
            <p:cNvPicPr>
              <a:picLocks/>
            </p:cNvPicPr>
            <p:nvPr/>
          </p:nvPicPr>
          <p:blipFill>
            <a:blip r:embed="rId9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6035" y="5225866"/>
              <a:ext cx="540000" cy="540000"/>
            </a:xfrm>
            <a:prstGeom prst="rect">
              <a:avLst/>
            </a:prstGeom>
          </p:spPr>
        </p:pic>
        <p:pic>
          <p:nvPicPr>
            <p:cNvPr id="134" name="图片 133" descr="卡通人物&#10;&#10;中度可信度描述已自动生成">
              <a:extLst>
                <a:ext uri="{FF2B5EF4-FFF2-40B4-BE49-F238E27FC236}">
                  <a16:creationId xmlns:a16="http://schemas.microsoft.com/office/drawing/2014/main" id="{08FAAB5C-E65B-DC3A-E5B8-D6EB8E988068}"/>
                </a:ext>
              </a:extLst>
            </p:cNvPr>
            <p:cNvPicPr>
              <a:picLocks/>
            </p:cNvPicPr>
            <p:nvPr/>
          </p:nvPicPr>
          <p:blipFill>
            <a:blip r:embed="rId9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3205" y="5762606"/>
              <a:ext cx="540000" cy="540000"/>
            </a:xfrm>
            <a:prstGeom prst="rect">
              <a:avLst/>
            </a:prstGeom>
          </p:spPr>
        </p:pic>
        <p:pic>
          <p:nvPicPr>
            <p:cNvPr id="135" name="图片 134" descr="卡通人物&#10;&#10;中度可信度描述已自动生成">
              <a:extLst>
                <a:ext uri="{FF2B5EF4-FFF2-40B4-BE49-F238E27FC236}">
                  <a16:creationId xmlns:a16="http://schemas.microsoft.com/office/drawing/2014/main" id="{589E7A80-B28F-E7F3-F9DE-253872486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466" y="5767518"/>
              <a:ext cx="540000" cy="540000"/>
            </a:xfrm>
            <a:prstGeom prst="rect">
              <a:avLst/>
            </a:prstGeom>
          </p:spPr>
        </p:pic>
        <p:pic>
          <p:nvPicPr>
            <p:cNvPr id="136" name="图片 135" descr="卡通人物&#10;&#10;中度可信度描述已自动生成">
              <a:extLst>
                <a:ext uri="{FF2B5EF4-FFF2-40B4-BE49-F238E27FC236}">
                  <a16:creationId xmlns:a16="http://schemas.microsoft.com/office/drawing/2014/main" id="{9029B725-E538-D401-82B6-0A6791B92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5478" y="5763128"/>
              <a:ext cx="540000" cy="540000"/>
            </a:xfrm>
            <a:prstGeom prst="rect">
              <a:avLst/>
            </a:prstGeom>
          </p:spPr>
        </p:pic>
        <p:pic>
          <p:nvPicPr>
            <p:cNvPr id="137" name="图片 136" descr="卡通人物&#10;&#10;描述已自动生成">
              <a:extLst>
                <a:ext uri="{FF2B5EF4-FFF2-40B4-BE49-F238E27FC236}">
                  <a16:creationId xmlns:a16="http://schemas.microsoft.com/office/drawing/2014/main" id="{8430AC5F-F084-E198-A1E2-08B75D2E347F}"/>
                </a:ext>
              </a:extLst>
            </p:cNvPr>
            <p:cNvPicPr>
              <a:picLocks/>
            </p:cNvPicPr>
            <p:nvPr/>
          </p:nvPicPr>
          <p:blipFill>
            <a:blip r:embed="rId9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4371" y="912354"/>
              <a:ext cx="540000" cy="540000"/>
            </a:xfrm>
            <a:prstGeom prst="rect">
              <a:avLst/>
            </a:prstGeom>
          </p:spPr>
        </p:pic>
        <p:pic>
          <p:nvPicPr>
            <p:cNvPr id="138" name="图片 137" descr="卡通人物&#10;&#10;中度可信度描述已自动生成">
              <a:extLst>
                <a:ext uri="{FF2B5EF4-FFF2-40B4-BE49-F238E27FC236}">
                  <a16:creationId xmlns:a16="http://schemas.microsoft.com/office/drawing/2014/main" id="{16EBF0B4-11A9-7441-1537-BA0077CC43AB}"/>
                </a:ext>
              </a:extLst>
            </p:cNvPr>
            <p:cNvPicPr>
              <a:picLocks/>
            </p:cNvPicPr>
            <p:nvPr/>
          </p:nvPicPr>
          <p:blipFill>
            <a:blip r:embed="rId9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6007" y="1439695"/>
              <a:ext cx="540000" cy="540000"/>
            </a:xfrm>
            <a:prstGeom prst="rect">
              <a:avLst/>
            </a:prstGeom>
          </p:spPr>
        </p:pic>
        <p:pic>
          <p:nvPicPr>
            <p:cNvPr id="140" name="图片 139" descr="卡通人物&#10;&#10;中度可信度描述已自动生成">
              <a:extLst>
                <a:ext uri="{FF2B5EF4-FFF2-40B4-BE49-F238E27FC236}">
                  <a16:creationId xmlns:a16="http://schemas.microsoft.com/office/drawing/2014/main" id="{34F2FC4A-6D77-B866-52DD-9235DD566EA1}"/>
                </a:ext>
              </a:extLst>
            </p:cNvPr>
            <p:cNvPicPr>
              <a:picLocks/>
            </p:cNvPicPr>
            <p:nvPr/>
          </p:nvPicPr>
          <p:blipFill>
            <a:blip r:embed="rId10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715" y="5755677"/>
              <a:ext cx="540000" cy="540000"/>
            </a:xfrm>
            <a:prstGeom prst="rect">
              <a:avLst/>
            </a:prstGeom>
          </p:spPr>
        </p:pic>
        <p:pic>
          <p:nvPicPr>
            <p:cNvPr id="141" name="图片 140" descr="卡通人物&#10;&#10;中度可信度描述已自动生成">
              <a:extLst>
                <a:ext uri="{FF2B5EF4-FFF2-40B4-BE49-F238E27FC236}">
                  <a16:creationId xmlns:a16="http://schemas.microsoft.com/office/drawing/2014/main" id="{CE9B8979-A43F-12DE-8226-25D001CCB9C1}"/>
                </a:ext>
              </a:extLst>
            </p:cNvPr>
            <p:cNvPicPr>
              <a:picLocks/>
            </p:cNvPicPr>
            <p:nvPr/>
          </p:nvPicPr>
          <p:blipFill>
            <a:blip r:embed="rId10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607" y="5769901"/>
              <a:ext cx="540000" cy="540000"/>
            </a:xfrm>
            <a:prstGeom prst="rect">
              <a:avLst/>
            </a:prstGeom>
          </p:spPr>
        </p:pic>
        <p:pic>
          <p:nvPicPr>
            <p:cNvPr id="142" name="图片 141" descr="图片包含 图示&#10;&#10;描述已自动生成">
              <a:extLst>
                <a:ext uri="{FF2B5EF4-FFF2-40B4-BE49-F238E27FC236}">
                  <a16:creationId xmlns:a16="http://schemas.microsoft.com/office/drawing/2014/main" id="{813741A7-8C00-9722-B8E9-50D55D3E76E3}"/>
                </a:ext>
              </a:extLst>
            </p:cNvPr>
            <p:cNvPicPr>
              <a:picLocks/>
            </p:cNvPicPr>
            <p:nvPr/>
          </p:nvPicPr>
          <p:blipFill>
            <a:blip r:embed="rId10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2228" y="5224971"/>
              <a:ext cx="540000" cy="540000"/>
            </a:xfrm>
            <a:prstGeom prst="rect">
              <a:avLst/>
            </a:prstGeom>
          </p:spPr>
        </p:pic>
        <p:pic>
          <p:nvPicPr>
            <p:cNvPr id="143" name="图片 142" descr="穿黑色衣服的人在街道上&#10;&#10;中度可信度描述已自动生成">
              <a:extLst>
                <a:ext uri="{FF2B5EF4-FFF2-40B4-BE49-F238E27FC236}">
                  <a16:creationId xmlns:a16="http://schemas.microsoft.com/office/drawing/2014/main" id="{6305BA7D-EBE4-1F47-77C2-67DFD2587DEA}"/>
                </a:ext>
              </a:extLst>
            </p:cNvPr>
            <p:cNvPicPr>
              <a:picLocks/>
            </p:cNvPicPr>
            <p:nvPr/>
          </p:nvPicPr>
          <p:blipFill>
            <a:blip r:embed="rId10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3" y="5232313"/>
              <a:ext cx="540000" cy="540000"/>
            </a:xfrm>
            <a:prstGeom prst="rect">
              <a:avLst/>
            </a:prstGeom>
          </p:spPr>
        </p:pic>
        <p:pic>
          <p:nvPicPr>
            <p:cNvPr id="144" name="图片 143" descr="卡通人物&#10;&#10;中度可信度描述已自动生成">
              <a:extLst>
                <a:ext uri="{FF2B5EF4-FFF2-40B4-BE49-F238E27FC236}">
                  <a16:creationId xmlns:a16="http://schemas.microsoft.com/office/drawing/2014/main" id="{02A039F5-A94C-924A-EB79-4B8289228964}"/>
                </a:ext>
              </a:extLst>
            </p:cNvPr>
            <p:cNvPicPr>
              <a:picLocks/>
            </p:cNvPicPr>
            <p:nvPr/>
          </p:nvPicPr>
          <p:blipFill>
            <a:blip r:embed="rId10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024" y="5236890"/>
              <a:ext cx="540000" cy="540000"/>
            </a:xfrm>
            <a:prstGeom prst="rect">
              <a:avLst/>
            </a:prstGeom>
          </p:spPr>
        </p:pic>
        <p:pic>
          <p:nvPicPr>
            <p:cNvPr id="145" name="图片 144" descr="卡通人物&#10;&#10;中度可信度描述已自动生成">
              <a:extLst>
                <a:ext uri="{FF2B5EF4-FFF2-40B4-BE49-F238E27FC236}">
                  <a16:creationId xmlns:a16="http://schemas.microsoft.com/office/drawing/2014/main" id="{707B9F37-7255-0CDD-211E-863C16E68504}"/>
                </a:ext>
              </a:extLst>
            </p:cNvPr>
            <p:cNvPicPr>
              <a:picLocks/>
            </p:cNvPicPr>
            <p:nvPr/>
          </p:nvPicPr>
          <p:blipFill>
            <a:blip r:embed="rId10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254" y="5232313"/>
              <a:ext cx="540000" cy="540000"/>
            </a:xfrm>
            <a:prstGeom prst="rect">
              <a:avLst/>
            </a:prstGeom>
          </p:spPr>
        </p:pic>
        <p:pic>
          <p:nvPicPr>
            <p:cNvPr id="146" name="图片 145" descr="游戏机里面的人物&#10;&#10;低可信度描述已自动生成">
              <a:extLst>
                <a:ext uri="{FF2B5EF4-FFF2-40B4-BE49-F238E27FC236}">
                  <a16:creationId xmlns:a16="http://schemas.microsoft.com/office/drawing/2014/main" id="{BDC8DCC9-8E27-176C-AFA0-1E9CDC2FA6D3}"/>
                </a:ext>
              </a:extLst>
            </p:cNvPr>
            <p:cNvPicPr>
              <a:picLocks/>
            </p:cNvPicPr>
            <p:nvPr/>
          </p:nvPicPr>
          <p:blipFill>
            <a:blip r:embed="rId10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6012" y="5227518"/>
              <a:ext cx="540000" cy="540000"/>
            </a:xfrm>
            <a:prstGeom prst="rect">
              <a:avLst/>
            </a:prstGeom>
          </p:spPr>
        </p:pic>
        <p:pic>
          <p:nvPicPr>
            <p:cNvPr id="147" name="图片 146" descr="图片包含 室内, 人, 房间, 桌子&#10;&#10;描述已自动生成">
              <a:extLst>
                <a:ext uri="{FF2B5EF4-FFF2-40B4-BE49-F238E27FC236}">
                  <a16:creationId xmlns:a16="http://schemas.microsoft.com/office/drawing/2014/main" id="{F4A3D3D4-3A4C-18D3-331F-90B0B1ED9BBF}"/>
                </a:ext>
              </a:extLst>
            </p:cNvPr>
            <p:cNvPicPr>
              <a:picLocks/>
            </p:cNvPicPr>
            <p:nvPr/>
          </p:nvPicPr>
          <p:blipFill>
            <a:blip r:embed="rId10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3" y="5773251"/>
              <a:ext cx="540000" cy="540000"/>
            </a:xfrm>
            <a:prstGeom prst="rect">
              <a:avLst/>
            </a:prstGeom>
          </p:spPr>
        </p:pic>
        <p:pic>
          <p:nvPicPr>
            <p:cNvPr id="148" name="图片 147" descr="卡通人物&#10;&#10;描述已自动生成">
              <a:extLst>
                <a:ext uri="{FF2B5EF4-FFF2-40B4-BE49-F238E27FC236}">
                  <a16:creationId xmlns:a16="http://schemas.microsoft.com/office/drawing/2014/main" id="{2F5167C8-B273-7120-01AB-E0BC3E5A3BBA}"/>
                </a:ext>
              </a:extLst>
            </p:cNvPr>
            <p:cNvPicPr>
              <a:picLocks/>
            </p:cNvPicPr>
            <p:nvPr/>
          </p:nvPicPr>
          <p:blipFill>
            <a:blip r:embed="rId10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957" y="5776890"/>
              <a:ext cx="540000" cy="540000"/>
            </a:xfrm>
            <a:prstGeom prst="rect">
              <a:avLst/>
            </a:prstGeom>
          </p:spPr>
        </p:pic>
        <p:pic>
          <p:nvPicPr>
            <p:cNvPr id="149" name="图片 148" descr="卡通人物&#10;&#10;中度可信度描述已自动生成">
              <a:extLst>
                <a:ext uri="{FF2B5EF4-FFF2-40B4-BE49-F238E27FC236}">
                  <a16:creationId xmlns:a16="http://schemas.microsoft.com/office/drawing/2014/main" id="{8409B48F-A6D1-D9E6-6EBF-93D9987859FB}"/>
                </a:ext>
              </a:extLst>
            </p:cNvPr>
            <p:cNvPicPr>
              <a:picLocks/>
            </p:cNvPicPr>
            <p:nvPr/>
          </p:nvPicPr>
          <p:blipFill>
            <a:blip r:embed="rId10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9999" y="5762606"/>
              <a:ext cx="540000" cy="540000"/>
            </a:xfrm>
            <a:prstGeom prst="rect">
              <a:avLst/>
            </a:prstGeom>
          </p:spPr>
        </p:pic>
        <p:sp>
          <p:nvSpPr>
            <p:cNvPr id="152" name="椭圆 151">
              <a:extLst>
                <a:ext uri="{FF2B5EF4-FFF2-40B4-BE49-F238E27FC236}">
                  <a16:creationId xmlns:a16="http://schemas.microsoft.com/office/drawing/2014/main" id="{A6BEB51C-D1D7-2E78-F0D1-B4D856F2670E}"/>
                </a:ext>
              </a:extLst>
            </p:cNvPr>
            <p:cNvSpPr/>
            <p:nvPr/>
          </p:nvSpPr>
          <p:spPr>
            <a:xfrm>
              <a:off x="1742197" y="1072020"/>
              <a:ext cx="219734" cy="22016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椭圆 152">
              <a:extLst>
                <a:ext uri="{FF2B5EF4-FFF2-40B4-BE49-F238E27FC236}">
                  <a16:creationId xmlns:a16="http://schemas.microsoft.com/office/drawing/2014/main" id="{8A23613C-25FA-F6EC-78BF-73755BF255F7}"/>
                </a:ext>
              </a:extLst>
            </p:cNvPr>
            <p:cNvSpPr/>
            <p:nvPr/>
          </p:nvSpPr>
          <p:spPr>
            <a:xfrm>
              <a:off x="1806791" y="1627352"/>
              <a:ext cx="188635" cy="18900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椭圆 153">
              <a:extLst>
                <a:ext uri="{FF2B5EF4-FFF2-40B4-BE49-F238E27FC236}">
                  <a16:creationId xmlns:a16="http://schemas.microsoft.com/office/drawing/2014/main" id="{6B280311-CC60-67B9-F96C-A68C10CEF8D8}"/>
                </a:ext>
              </a:extLst>
            </p:cNvPr>
            <p:cNvSpPr/>
            <p:nvPr/>
          </p:nvSpPr>
          <p:spPr>
            <a:xfrm>
              <a:off x="1879854" y="2138574"/>
              <a:ext cx="153068" cy="15336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椭圆 154">
              <a:extLst>
                <a:ext uri="{FF2B5EF4-FFF2-40B4-BE49-F238E27FC236}">
                  <a16:creationId xmlns:a16="http://schemas.microsoft.com/office/drawing/2014/main" id="{8CD78362-E8C5-A057-990F-27B634049D92}"/>
                </a:ext>
              </a:extLst>
            </p:cNvPr>
            <p:cNvSpPr/>
            <p:nvPr/>
          </p:nvSpPr>
          <p:spPr>
            <a:xfrm>
              <a:off x="1720977" y="2754844"/>
              <a:ext cx="190428" cy="25847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椭圆 156">
              <a:extLst>
                <a:ext uri="{FF2B5EF4-FFF2-40B4-BE49-F238E27FC236}">
                  <a16:creationId xmlns:a16="http://schemas.microsoft.com/office/drawing/2014/main" id="{674FA666-1FF2-30C3-A74B-D0D2B1048324}"/>
                </a:ext>
              </a:extLst>
            </p:cNvPr>
            <p:cNvSpPr/>
            <p:nvPr/>
          </p:nvSpPr>
          <p:spPr>
            <a:xfrm>
              <a:off x="1694918" y="3236460"/>
              <a:ext cx="252360" cy="33744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椭圆 157">
              <a:extLst>
                <a:ext uri="{FF2B5EF4-FFF2-40B4-BE49-F238E27FC236}">
                  <a16:creationId xmlns:a16="http://schemas.microsoft.com/office/drawing/2014/main" id="{1A637C43-0E59-0C05-C5E2-61D4DDC16775}"/>
                </a:ext>
              </a:extLst>
            </p:cNvPr>
            <p:cNvSpPr/>
            <p:nvPr/>
          </p:nvSpPr>
          <p:spPr>
            <a:xfrm>
              <a:off x="1806790" y="3621013"/>
              <a:ext cx="199244" cy="19955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椭圆 159">
              <a:extLst>
                <a:ext uri="{FF2B5EF4-FFF2-40B4-BE49-F238E27FC236}">
                  <a16:creationId xmlns:a16="http://schemas.microsoft.com/office/drawing/2014/main" id="{C65BAFDE-11FE-AD99-8A51-018A6CBD8D79}"/>
                </a:ext>
              </a:extLst>
            </p:cNvPr>
            <p:cNvSpPr/>
            <p:nvPr/>
          </p:nvSpPr>
          <p:spPr>
            <a:xfrm>
              <a:off x="1780232" y="4328660"/>
              <a:ext cx="199244" cy="19955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椭圆 160">
              <a:extLst>
                <a:ext uri="{FF2B5EF4-FFF2-40B4-BE49-F238E27FC236}">
                  <a16:creationId xmlns:a16="http://schemas.microsoft.com/office/drawing/2014/main" id="{4813E034-5478-03E3-A1FE-CDDEE8144260}"/>
                </a:ext>
              </a:extLst>
            </p:cNvPr>
            <p:cNvSpPr/>
            <p:nvPr/>
          </p:nvSpPr>
          <p:spPr>
            <a:xfrm>
              <a:off x="1694919" y="4944373"/>
              <a:ext cx="243027" cy="22874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椭圆 161">
              <a:extLst>
                <a:ext uri="{FF2B5EF4-FFF2-40B4-BE49-F238E27FC236}">
                  <a16:creationId xmlns:a16="http://schemas.microsoft.com/office/drawing/2014/main" id="{11467B71-1B58-AF93-7DBB-8808B948A45E}"/>
                </a:ext>
              </a:extLst>
            </p:cNvPr>
            <p:cNvSpPr/>
            <p:nvPr/>
          </p:nvSpPr>
          <p:spPr>
            <a:xfrm>
              <a:off x="1725074" y="5386636"/>
              <a:ext cx="243027" cy="22874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椭圆 162">
              <a:extLst>
                <a:ext uri="{FF2B5EF4-FFF2-40B4-BE49-F238E27FC236}">
                  <a16:creationId xmlns:a16="http://schemas.microsoft.com/office/drawing/2014/main" id="{9C846DC4-FE28-1B93-7AA2-52213B40F8A0}"/>
                </a:ext>
              </a:extLst>
            </p:cNvPr>
            <p:cNvSpPr/>
            <p:nvPr/>
          </p:nvSpPr>
          <p:spPr>
            <a:xfrm>
              <a:off x="1734157" y="5949890"/>
              <a:ext cx="156341" cy="14715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椭圆 163">
              <a:extLst>
                <a:ext uri="{FF2B5EF4-FFF2-40B4-BE49-F238E27FC236}">
                  <a16:creationId xmlns:a16="http://schemas.microsoft.com/office/drawing/2014/main" id="{F8B8AC18-8128-8A13-A5B9-BDC0BE715D81}"/>
                </a:ext>
              </a:extLst>
            </p:cNvPr>
            <p:cNvSpPr/>
            <p:nvPr/>
          </p:nvSpPr>
          <p:spPr>
            <a:xfrm>
              <a:off x="4438096" y="579558"/>
              <a:ext cx="219734" cy="22016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5" name="椭圆 164">
              <a:extLst>
                <a:ext uri="{FF2B5EF4-FFF2-40B4-BE49-F238E27FC236}">
                  <a16:creationId xmlns:a16="http://schemas.microsoft.com/office/drawing/2014/main" id="{90FB5F64-1F95-480F-6C98-7D801A7812AE}"/>
                </a:ext>
              </a:extLst>
            </p:cNvPr>
            <p:cNvSpPr/>
            <p:nvPr/>
          </p:nvSpPr>
          <p:spPr>
            <a:xfrm>
              <a:off x="4402266" y="1067362"/>
              <a:ext cx="255565" cy="26909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椭圆 165">
              <a:extLst>
                <a:ext uri="{FF2B5EF4-FFF2-40B4-BE49-F238E27FC236}">
                  <a16:creationId xmlns:a16="http://schemas.microsoft.com/office/drawing/2014/main" id="{C48F62ED-7E89-D12F-43E0-5C4873785C09}"/>
                </a:ext>
              </a:extLst>
            </p:cNvPr>
            <p:cNvSpPr/>
            <p:nvPr/>
          </p:nvSpPr>
          <p:spPr>
            <a:xfrm>
              <a:off x="4402265" y="1507810"/>
              <a:ext cx="255565" cy="26909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椭圆 166">
              <a:extLst>
                <a:ext uri="{FF2B5EF4-FFF2-40B4-BE49-F238E27FC236}">
                  <a16:creationId xmlns:a16="http://schemas.microsoft.com/office/drawing/2014/main" id="{A13FA092-688C-171B-AF7B-1F6639F49297}"/>
                </a:ext>
              </a:extLst>
            </p:cNvPr>
            <p:cNvSpPr/>
            <p:nvPr/>
          </p:nvSpPr>
          <p:spPr>
            <a:xfrm>
              <a:off x="4481467" y="2046980"/>
              <a:ext cx="112904" cy="11888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椭圆 167">
              <a:extLst>
                <a:ext uri="{FF2B5EF4-FFF2-40B4-BE49-F238E27FC236}">
                  <a16:creationId xmlns:a16="http://schemas.microsoft.com/office/drawing/2014/main" id="{3209AD8C-E614-D245-0532-F6C985DBB86D}"/>
                </a:ext>
              </a:extLst>
            </p:cNvPr>
            <p:cNvSpPr/>
            <p:nvPr/>
          </p:nvSpPr>
          <p:spPr>
            <a:xfrm>
              <a:off x="4481467" y="2727572"/>
              <a:ext cx="151266" cy="15001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椭圆 168">
              <a:extLst>
                <a:ext uri="{FF2B5EF4-FFF2-40B4-BE49-F238E27FC236}">
                  <a16:creationId xmlns:a16="http://schemas.microsoft.com/office/drawing/2014/main" id="{29E5136C-3905-F8C7-1D0E-CB689F01EA3C}"/>
                </a:ext>
              </a:extLst>
            </p:cNvPr>
            <p:cNvSpPr/>
            <p:nvPr/>
          </p:nvSpPr>
          <p:spPr>
            <a:xfrm>
              <a:off x="4402264" y="3267573"/>
              <a:ext cx="232814" cy="20668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椭圆 170">
              <a:extLst>
                <a:ext uri="{FF2B5EF4-FFF2-40B4-BE49-F238E27FC236}">
                  <a16:creationId xmlns:a16="http://schemas.microsoft.com/office/drawing/2014/main" id="{3174ED09-59AE-B309-4F56-55C153071A5D}"/>
                </a:ext>
              </a:extLst>
            </p:cNvPr>
            <p:cNvSpPr/>
            <p:nvPr/>
          </p:nvSpPr>
          <p:spPr>
            <a:xfrm>
              <a:off x="4399919" y="3733446"/>
              <a:ext cx="232814" cy="23044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椭圆 171">
              <a:extLst>
                <a:ext uri="{FF2B5EF4-FFF2-40B4-BE49-F238E27FC236}">
                  <a16:creationId xmlns:a16="http://schemas.microsoft.com/office/drawing/2014/main" id="{F0BC8E72-4384-2D55-BEDC-1F80E9C8980F}"/>
                </a:ext>
              </a:extLst>
            </p:cNvPr>
            <p:cNvSpPr/>
            <p:nvPr/>
          </p:nvSpPr>
          <p:spPr>
            <a:xfrm>
              <a:off x="4419382" y="4363252"/>
              <a:ext cx="166655" cy="16496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椭圆 172">
              <a:extLst>
                <a:ext uri="{FF2B5EF4-FFF2-40B4-BE49-F238E27FC236}">
                  <a16:creationId xmlns:a16="http://schemas.microsoft.com/office/drawing/2014/main" id="{04F40BFA-2A93-3AF1-6190-01511A5921DD}"/>
                </a:ext>
              </a:extLst>
            </p:cNvPr>
            <p:cNvSpPr/>
            <p:nvPr/>
          </p:nvSpPr>
          <p:spPr>
            <a:xfrm>
              <a:off x="4446895" y="4828398"/>
              <a:ext cx="166655" cy="16496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椭圆 173">
              <a:extLst>
                <a:ext uri="{FF2B5EF4-FFF2-40B4-BE49-F238E27FC236}">
                  <a16:creationId xmlns:a16="http://schemas.microsoft.com/office/drawing/2014/main" id="{8199914F-A356-EC86-5A7B-3DE3DF50D31A}"/>
                </a:ext>
              </a:extLst>
            </p:cNvPr>
            <p:cNvSpPr/>
            <p:nvPr/>
          </p:nvSpPr>
          <p:spPr>
            <a:xfrm>
              <a:off x="4495246" y="5487862"/>
              <a:ext cx="166655" cy="16496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椭圆 174">
              <a:extLst>
                <a:ext uri="{FF2B5EF4-FFF2-40B4-BE49-F238E27FC236}">
                  <a16:creationId xmlns:a16="http://schemas.microsoft.com/office/drawing/2014/main" id="{30D7A680-8ACE-9330-8FAA-60E5D90A5D87}"/>
                </a:ext>
              </a:extLst>
            </p:cNvPr>
            <p:cNvSpPr/>
            <p:nvPr/>
          </p:nvSpPr>
          <p:spPr>
            <a:xfrm>
              <a:off x="4583206" y="5974453"/>
              <a:ext cx="166655" cy="16496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24" name="图片 323" descr="卡通人物&#10;&#10;描述已自动生成">
              <a:extLst>
                <a:ext uri="{FF2B5EF4-FFF2-40B4-BE49-F238E27FC236}">
                  <a16:creationId xmlns:a16="http://schemas.microsoft.com/office/drawing/2014/main" id="{DE356D6E-B610-B5F6-D993-AC3E02E91324}"/>
                </a:ext>
              </a:extLst>
            </p:cNvPr>
            <p:cNvPicPr>
              <a:picLocks/>
            </p:cNvPicPr>
            <p:nvPr/>
          </p:nvPicPr>
          <p:blipFill>
            <a:blip r:embed="rId1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7710" y="6310964"/>
              <a:ext cx="540000" cy="540000"/>
            </a:xfrm>
            <a:prstGeom prst="rect">
              <a:avLst/>
            </a:prstGeom>
          </p:spPr>
        </p:pic>
        <p:pic>
          <p:nvPicPr>
            <p:cNvPr id="325" name="图片 324" descr="卡通人物&#10;&#10;中度可信度描述已自动生成">
              <a:extLst>
                <a:ext uri="{FF2B5EF4-FFF2-40B4-BE49-F238E27FC236}">
                  <a16:creationId xmlns:a16="http://schemas.microsoft.com/office/drawing/2014/main" id="{426373D9-A2A9-7F6D-ABA8-8D71485448C0}"/>
                </a:ext>
              </a:extLst>
            </p:cNvPr>
            <p:cNvPicPr>
              <a:picLocks/>
            </p:cNvPicPr>
            <p:nvPr/>
          </p:nvPicPr>
          <p:blipFill>
            <a:blip r:embed="rId1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059" y="6295319"/>
              <a:ext cx="540000" cy="540000"/>
            </a:xfrm>
            <a:prstGeom prst="rect">
              <a:avLst/>
            </a:prstGeom>
          </p:spPr>
        </p:pic>
        <p:pic>
          <p:nvPicPr>
            <p:cNvPr id="326" name="图片 325" descr="卡通人物&#10;&#10;中度可信度描述已自动生成">
              <a:extLst>
                <a:ext uri="{FF2B5EF4-FFF2-40B4-BE49-F238E27FC236}">
                  <a16:creationId xmlns:a16="http://schemas.microsoft.com/office/drawing/2014/main" id="{ECC0F974-35EA-F8EC-5A10-E52625A8B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1547" y="7900308"/>
              <a:ext cx="540000" cy="540000"/>
            </a:xfrm>
            <a:prstGeom prst="rect">
              <a:avLst/>
            </a:prstGeom>
          </p:spPr>
        </p:pic>
        <p:pic>
          <p:nvPicPr>
            <p:cNvPr id="327" name="图片 326" descr="男人站在房间里&#10;&#10;低可信度描述已自动生成">
              <a:extLst>
                <a:ext uri="{FF2B5EF4-FFF2-40B4-BE49-F238E27FC236}">
                  <a16:creationId xmlns:a16="http://schemas.microsoft.com/office/drawing/2014/main" id="{3CB930D0-99FA-4A5D-7909-603B551DB692}"/>
                </a:ext>
              </a:extLst>
            </p:cNvPr>
            <p:cNvPicPr>
              <a:picLocks/>
            </p:cNvPicPr>
            <p:nvPr/>
          </p:nvPicPr>
          <p:blipFill>
            <a:blip r:embed="rId1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3" y="6305947"/>
              <a:ext cx="540000" cy="540000"/>
            </a:xfrm>
            <a:prstGeom prst="rect">
              <a:avLst/>
            </a:prstGeom>
          </p:spPr>
        </p:pic>
        <p:pic>
          <p:nvPicPr>
            <p:cNvPr id="328" name="图片 327" descr="卡通人物&#10;&#10;中度可信度描述已自动生成">
              <a:extLst>
                <a:ext uri="{FF2B5EF4-FFF2-40B4-BE49-F238E27FC236}">
                  <a16:creationId xmlns:a16="http://schemas.microsoft.com/office/drawing/2014/main" id="{1D70417D-F622-673B-4F2A-E3F706DF1DA9}"/>
                </a:ext>
              </a:extLst>
            </p:cNvPr>
            <p:cNvPicPr>
              <a:picLocks/>
            </p:cNvPicPr>
            <p:nvPr/>
          </p:nvPicPr>
          <p:blipFill>
            <a:blip r:embed="rId1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981" y="6295319"/>
              <a:ext cx="540000" cy="540000"/>
            </a:xfrm>
            <a:prstGeom prst="rect">
              <a:avLst/>
            </a:prstGeom>
          </p:spPr>
        </p:pic>
        <p:pic>
          <p:nvPicPr>
            <p:cNvPr id="329" name="图片 328" descr="游戏机里面的人物&#10;&#10;低可信度描述已自动生成">
              <a:extLst>
                <a:ext uri="{FF2B5EF4-FFF2-40B4-BE49-F238E27FC236}">
                  <a16:creationId xmlns:a16="http://schemas.microsoft.com/office/drawing/2014/main" id="{D15E3B3B-5753-0A65-91E1-F7505D0537D8}"/>
                </a:ext>
              </a:extLst>
            </p:cNvPr>
            <p:cNvPicPr>
              <a:picLocks/>
            </p:cNvPicPr>
            <p:nvPr/>
          </p:nvPicPr>
          <p:blipFill>
            <a:blip r:embed="rId1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6012" y="6308599"/>
              <a:ext cx="540000" cy="540000"/>
            </a:xfrm>
            <a:prstGeom prst="rect">
              <a:avLst/>
            </a:prstGeom>
          </p:spPr>
        </p:pic>
        <p:pic>
          <p:nvPicPr>
            <p:cNvPr id="330" name="图片 329" descr="卡通人物&#10;&#10;中度可信度描述已自动生成">
              <a:extLst>
                <a:ext uri="{FF2B5EF4-FFF2-40B4-BE49-F238E27FC236}">
                  <a16:creationId xmlns:a16="http://schemas.microsoft.com/office/drawing/2014/main" id="{2E47C7EC-17E3-3A20-0421-C099DC307806}"/>
                </a:ext>
              </a:extLst>
            </p:cNvPr>
            <p:cNvPicPr>
              <a:picLocks/>
            </p:cNvPicPr>
            <p:nvPr/>
          </p:nvPicPr>
          <p:blipFill>
            <a:blip r:embed="rId1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547" y="6840612"/>
              <a:ext cx="540000" cy="540000"/>
            </a:xfrm>
            <a:prstGeom prst="rect">
              <a:avLst/>
            </a:prstGeom>
          </p:spPr>
        </p:pic>
        <p:pic>
          <p:nvPicPr>
            <p:cNvPr id="331" name="图片 330" descr="卡通人物&#10;&#10;描述已自动生成">
              <a:extLst>
                <a:ext uri="{FF2B5EF4-FFF2-40B4-BE49-F238E27FC236}">
                  <a16:creationId xmlns:a16="http://schemas.microsoft.com/office/drawing/2014/main" id="{0AB1A97E-4435-DFBA-FFFB-9355BF35ECDF}"/>
                </a:ext>
              </a:extLst>
            </p:cNvPr>
            <p:cNvPicPr>
              <a:picLocks/>
            </p:cNvPicPr>
            <p:nvPr/>
          </p:nvPicPr>
          <p:blipFill>
            <a:blip r:embed="rId1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8172" y="6817637"/>
              <a:ext cx="540000" cy="540000"/>
            </a:xfrm>
            <a:prstGeom prst="rect">
              <a:avLst/>
            </a:prstGeom>
          </p:spPr>
        </p:pic>
        <p:pic>
          <p:nvPicPr>
            <p:cNvPr id="332" name="图片 331" descr="图片包含 人, 物体, 室内, 小孩&#10;&#10;描述已自动生成">
              <a:extLst>
                <a:ext uri="{FF2B5EF4-FFF2-40B4-BE49-F238E27FC236}">
                  <a16:creationId xmlns:a16="http://schemas.microsoft.com/office/drawing/2014/main" id="{49EF1B42-7BB3-6CC7-9F48-FDDD8E22DE47}"/>
                </a:ext>
              </a:extLst>
            </p:cNvPr>
            <p:cNvPicPr>
              <a:picLocks/>
            </p:cNvPicPr>
            <p:nvPr/>
          </p:nvPicPr>
          <p:blipFill>
            <a:blip r:embed="rId1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50" y="6842308"/>
              <a:ext cx="540000" cy="540000"/>
            </a:xfrm>
            <a:prstGeom prst="rect">
              <a:avLst/>
            </a:prstGeom>
          </p:spPr>
        </p:pic>
        <p:pic>
          <p:nvPicPr>
            <p:cNvPr id="333" name="图片 332" descr="卡通人物&#10;&#10;中度可信度描述已自动生成">
              <a:extLst>
                <a:ext uri="{FF2B5EF4-FFF2-40B4-BE49-F238E27FC236}">
                  <a16:creationId xmlns:a16="http://schemas.microsoft.com/office/drawing/2014/main" id="{1707365C-FDC9-7CCB-375B-850365FBDCB1}"/>
                </a:ext>
              </a:extLst>
            </p:cNvPr>
            <p:cNvPicPr>
              <a:picLocks/>
            </p:cNvPicPr>
            <p:nvPr/>
          </p:nvPicPr>
          <p:blipFill>
            <a:blip r:embed="rId1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6449" y="6831121"/>
              <a:ext cx="540000" cy="540000"/>
            </a:xfrm>
            <a:prstGeom prst="rect">
              <a:avLst/>
            </a:prstGeom>
          </p:spPr>
        </p:pic>
        <p:pic>
          <p:nvPicPr>
            <p:cNvPr id="334" name="图片 333" descr="卡通人物&#10;&#10;描述已自动生成">
              <a:extLst>
                <a:ext uri="{FF2B5EF4-FFF2-40B4-BE49-F238E27FC236}">
                  <a16:creationId xmlns:a16="http://schemas.microsoft.com/office/drawing/2014/main" id="{B7960324-143A-B705-DAC3-9AC88BAC501A}"/>
                </a:ext>
              </a:extLst>
            </p:cNvPr>
            <p:cNvPicPr>
              <a:picLocks/>
            </p:cNvPicPr>
            <p:nvPr/>
          </p:nvPicPr>
          <p:blipFill>
            <a:blip r:embed="rId1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5814" y="6831121"/>
              <a:ext cx="540000" cy="540000"/>
            </a:xfrm>
            <a:prstGeom prst="rect">
              <a:avLst/>
            </a:prstGeom>
          </p:spPr>
        </p:pic>
        <p:pic>
          <p:nvPicPr>
            <p:cNvPr id="335" name="图片 334" descr="卡通人物&#10;&#10;描述已自动生成">
              <a:extLst>
                <a:ext uri="{FF2B5EF4-FFF2-40B4-BE49-F238E27FC236}">
                  <a16:creationId xmlns:a16="http://schemas.microsoft.com/office/drawing/2014/main" id="{79347216-D76E-6E3C-D18F-6858852A6447}"/>
                </a:ext>
              </a:extLst>
            </p:cNvPr>
            <p:cNvPicPr>
              <a:picLocks/>
            </p:cNvPicPr>
            <p:nvPr/>
          </p:nvPicPr>
          <p:blipFill>
            <a:blip r:embed="rId1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9696" y="7343278"/>
              <a:ext cx="540000" cy="540000"/>
            </a:xfrm>
            <a:prstGeom prst="rect">
              <a:avLst/>
            </a:prstGeom>
          </p:spPr>
        </p:pic>
        <p:pic>
          <p:nvPicPr>
            <p:cNvPr id="336" name="图片 335" descr="一些人站在室内&#10;&#10;中度可信度描述已自动生成">
              <a:extLst>
                <a:ext uri="{FF2B5EF4-FFF2-40B4-BE49-F238E27FC236}">
                  <a16:creationId xmlns:a16="http://schemas.microsoft.com/office/drawing/2014/main" id="{25044AC8-03F0-6676-6477-79B67D375356}"/>
                </a:ext>
              </a:extLst>
            </p:cNvPr>
            <p:cNvPicPr>
              <a:picLocks/>
            </p:cNvPicPr>
            <p:nvPr/>
          </p:nvPicPr>
          <p:blipFill>
            <a:blip r:embed="rId1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86" y="7380612"/>
              <a:ext cx="540000" cy="540000"/>
            </a:xfrm>
            <a:prstGeom prst="rect">
              <a:avLst/>
            </a:prstGeom>
          </p:spPr>
        </p:pic>
        <p:pic>
          <p:nvPicPr>
            <p:cNvPr id="337" name="图片 336" descr="卡通人物&#10;&#10;描述已自动生成">
              <a:extLst>
                <a:ext uri="{FF2B5EF4-FFF2-40B4-BE49-F238E27FC236}">
                  <a16:creationId xmlns:a16="http://schemas.microsoft.com/office/drawing/2014/main" id="{86809247-C34E-C3D8-DC6D-3F0EB387F60F}"/>
                </a:ext>
              </a:extLst>
            </p:cNvPr>
            <p:cNvPicPr>
              <a:picLocks/>
            </p:cNvPicPr>
            <p:nvPr/>
          </p:nvPicPr>
          <p:blipFill>
            <a:blip r:embed="rId1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064" y="7367726"/>
              <a:ext cx="540000" cy="540000"/>
            </a:xfrm>
            <a:prstGeom prst="rect">
              <a:avLst/>
            </a:prstGeom>
          </p:spPr>
        </p:pic>
        <p:pic>
          <p:nvPicPr>
            <p:cNvPr id="338" name="图片 337" descr="卡通人物&#10;&#10;中度可信度描述已自动生成">
              <a:extLst>
                <a:ext uri="{FF2B5EF4-FFF2-40B4-BE49-F238E27FC236}">
                  <a16:creationId xmlns:a16="http://schemas.microsoft.com/office/drawing/2014/main" id="{6E811309-1638-0137-A609-BAB6192C1CBA}"/>
                </a:ext>
              </a:extLst>
            </p:cNvPr>
            <p:cNvPicPr>
              <a:picLocks/>
            </p:cNvPicPr>
            <p:nvPr/>
          </p:nvPicPr>
          <p:blipFill>
            <a:blip r:embed="rId1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1547" y="7341419"/>
              <a:ext cx="540000" cy="540000"/>
            </a:xfrm>
            <a:prstGeom prst="rect">
              <a:avLst/>
            </a:prstGeom>
          </p:spPr>
        </p:pic>
        <p:pic>
          <p:nvPicPr>
            <p:cNvPr id="339" name="图片 338" descr="卡通人物&#10;&#10;描述已自动生成">
              <a:extLst>
                <a:ext uri="{FF2B5EF4-FFF2-40B4-BE49-F238E27FC236}">
                  <a16:creationId xmlns:a16="http://schemas.microsoft.com/office/drawing/2014/main" id="{9902659E-1C1E-61B4-38A3-5526167224C3}"/>
                </a:ext>
              </a:extLst>
            </p:cNvPr>
            <p:cNvPicPr>
              <a:picLocks/>
            </p:cNvPicPr>
            <p:nvPr/>
          </p:nvPicPr>
          <p:blipFill>
            <a:blip r:embed="rId1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2990" y="7358153"/>
              <a:ext cx="540000" cy="540000"/>
            </a:xfrm>
            <a:prstGeom prst="rect">
              <a:avLst/>
            </a:prstGeom>
          </p:spPr>
        </p:pic>
        <p:pic>
          <p:nvPicPr>
            <p:cNvPr id="340" name="图片 339" descr="卡通人物&#10;&#10;描述已自动生成">
              <a:extLst>
                <a:ext uri="{FF2B5EF4-FFF2-40B4-BE49-F238E27FC236}">
                  <a16:creationId xmlns:a16="http://schemas.microsoft.com/office/drawing/2014/main" id="{1E88E15B-16AC-1699-4032-CC23477F1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738" y="7900308"/>
              <a:ext cx="540000" cy="540000"/>
            </a:xfrm>
            <a:prstGeom prst="rect">
              <a:avLst/>
            </a:prstGeom>
          </p:spPr>
        </p:pic>
        <p:pic>
          <p:nvPicPr>
            <p:cNvPr id="341" name="图片 340" descr="一些人在房间内玩体感游戏&#10;&#10;描述已自动生成">
              <a:extLst>
                <a:ext uri="{FF2B5EF4-FFF2-40B4-BE49-F238E27FC236}">
                  <a16:creationId xmlns:a16="http://schemas.microsoft.com/office/drawing/2014/main" id="{33C6D725-26A5-E2BC-E7EE-BF7315C99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50" y="7920040"/>
              <a:ext cx="540000" cy="540000"/>
            </a:xfrm>
            <a:prstGeom prst="rect">
              <a:avLst/>
            </a:prstGeom>
          </p:spPr>
        </p:pic>
        <p:pic>
          <p:nvPicPr>
            <p:cNvPr id="342" name="图片 341" descr="卡通人物&#10;&#10;描述已自动生成">
              <a:extLst>
                <a:ext uri="{FF2B5EF4-FFF2-40B4-BE49-F238E27FC236}">
                  <a16:creationId xmlns:a16="http://schemas.microsoft.com/office/drawing/2014/main" id="{4B538F74-7ACA-6A52-56EA-27C4B00F1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022" y="7906073"/>
              <a:ext cx="540000" cy="540000"/>
            </a:xfrm>
            <a:prstGeom prst="rect">
              <a:avLst/>
            </a:prstGeom>
          </p:spPr>
        </p:pic>
        <p:pic>
          <p:nvPicPr>
            <p:cNvPr id="343" name="图片 342" descr="卡通人物&#10;&#10;中度可信度描述已自动生成">
              <a:extLst>
                <a:ext uri="{FF2B5EF4-FFF2-40B4-BE49-F238E27FC236}">
                  <a16:creationId xmlns:a16="http://schemas.microsoft.com/office/drawing/2014/main" id="{C53283AF-A1C9-2E76-6660-4B4777D89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710" y="7893643"/>
              <a:ext cx="540000" cy="540000"/>
            </a:xfrm>
            <a:prstGeom prst="rect">
              <a:avLst/>
            </a:prstGeom>
          </p:spPr>
        </p:pic>
        <p:pic>
          <p:nvPicPr>
            <p:cNvPr id="345" name="图片 344" descr="卡通人物&#10;&#10;描述已自动生成">
              <a:extLst>
                <a:ext uri="{FF2B5EF4-FFF2-40B4-BE49-F238E27FC236}">
                  <a16:creationId xmlns:a16="http://schemas.microsoft.com/office/drawing/2014/main" id="{99220328-8F6F-518E-30CC-76103FB54548}"/>
                </a:ext>
              </a:extLst>
            </p:cNvPr>
            <p:cNvPicPr>
              <a:picLocks/>
            </p:cNvPicPr>
            <p:nvPr/>
          </p:nvPicPr>
          <p:blipFill>
            <a:blip r:embed="rId1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8207" y="6827726"/>
              <a:ext cx="540000" cy="540000"/>
            </a:xfrm>
            <a:prstGeom prst="rect">
              <a:avLst/>
            </a:prstGeom>
          </p:spPr>
        </p:pic>
        <p:pic>
          <p:nvPicPr>
            <p:cNvPr id="346" name="图片 345" descr="卡通人物&#10;&#10;中度可信度描述已自动生成">
              <a:extLst>
                <a:ext uri="{FF2B5EF4-FFF2-40B4-BE49-F238E27FC236}">
                  <a16:creationId xmlns:a16="http://schemas.microsoft.com/office/drawing/2014/main" id="{AAC3BC90-8EC1-415E-14EC-A44466AFA50D}"/>
                </a:ext>
              </a:extLst>
            </p:cNvPr>
            <p:cNvPicPr>
              <a:picLocks/>
            </p:cNvPicPr>
            <p:nvPr/>
          </p:nvPicPr>
          <p:blipFill>
            <a:blip r:embed="rId1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5750" y="6835564"/>
              <a:ext cx="540000" cy="540000"/>
            </a:xfrm>
            <a:prstGeom prst="rect">
              <a:avLst/>
            </a:prstGeom>
          </p:spPr>
        </p:pic>
        <p:pic>
          <p:nvPicPr>
            <p:cNvPr id="347" name="图片 346" descr="卡通人物&#10;&#10;中度可信度描述已自动生成">
              <a:extLst>
                <a:ext uri="{FF2B5EF4-FFF2-40B4-BE49-F238E27FC236}">
                  <a16:creationId xmlns:a16="http://schemas.microsoft.com/office/drawing/2014/main" id="{73D3C857-4DF3-C277-6A11-0BCB63725C97}"/>
                </a:ext>
              </a:extLst>
            </p:cNvPr>
            <p:cNvPicPr>
              <a:picLocks/>
            </p:cNvPicPr>
            <p:nvPr/>
          </p:nvPicPr>
          <p:blipFill>
            <a:blip r:embed="rId1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2247" y="7914039"/>
              <a:ext cx="540000" cy="540000"/>
            </a:xfrm>
            <a:prstGeom prst="rect">
              <a:avLst/>
            </a:prstGeom>
          </p:spPr>
        </p:pic>
        <p:pic>
          <p:nvPicPr>
            <p:cNvPr id="348" name="图片 347" descr="卡通人物&#10;&#10;描述已自动生成">
              <a:extLst>
                <a:ext uri="{FF2B5EF4-FFF2-40B4-BE49-F238E27FC236}">
                  <a16:creationId xmlns:a16="http://schemas.microsoft.com/office/drawing/2014/main" id="{B1E9B751-5ECA-566D-DA75-AE78E29F8DD5}"/>
                </a:ext>
              </a:extLst>
            </p:cNvPr>
            <p:cNvPicPr>
              <a:picLocks/>
            </p:cNvPicPr>
            <p:nvPr/>
          </p:nvPicPr>
          <p:blipFill>
            <a:blip r:embed="rId1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6281" y="7360808"/>
              <a:ext cx="540000" cy="540000"/>
            </a:xfrm>
            <a:prstGeom prst="rect">
              <a:avLst/>
            </a:prstGeom>
          </p:spPr>
        </p:pic>
        <p:pic>
          <p:nvPicPr>
            <p:cNvPr id="349" name="图片 348" descr="卡通人物&#10;&#10;中度可信度描述已自动生成">
              <a:extLst>
                <a:ext uri="{FF2B5EF4-FFF2-40B4-BE49-F238E27FC236}">
                  <a16:creationId xmlns:a16="http://schemas.microsoft.com/office/drawing/2014/main" id="{A75BBE09-2EF7-3716-1AF8-53DDB2463366}"/>
                </a:ext>
              </a:extLst>
            </p:cNvPr>
            <p:cNvPicPr>
              <a:picLocks/>
            </p:cNvPicPr>
            <p:nvPr/>
          </p:nvPicPr>
          <p:blipFill>
            <a:blip r:embed="rId1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0416" y="7369499"/>
              <a:ext cx="540000" cy="540000"/>
            </a:xfrm>
            <a:prstGeom prst="rect">
              <a:avLst/>
            </a:prstGeom>
          </p:spPr>
        </p:pic>
        <p:pic>
          <p:nvPicPr>
            <p:cNvPr id="350" name="图片 349" descr="卡通人物&#10;&#10;中度可信度描述已自动生成">
              <a:extLst>
                <a:ext uri="{FF2B5EF4-FFF2-40B4-BE49-F238E27FC236}">
                  <a16:creationId xmlns:a16="http://schemas.microsoft.com/office/drawing/2014/main" id="{DE939678-6FB0-88E6-9624-8CCD523598A7}"/>
                </a:ext>
              </a:extLst>
            </p:cNvPr>
            <p:cNvPicPr>
              <a:picLocks/>
            </p:cNvPicPr>
            <p:nvPr/>
          </p:nvPicPr>
          <p:blipFill>
            <a:blip r:embed="rId1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7012" y="7353646"/>
              <a:ext cx="540000" cy="540000"/>
            </a:xfrm>
            <a:prstGeom prst="rect">
              <a:avLst/>
            </a:prstGeom>
          </p:spPr>
        </p:pic>
        <p:pic>
          <p:nvPicPr>
            <p:cNvPr id="351" name="图片 350" descr="图标&#10;&#10;描述已自动生成">
              <a:extLst>
                <a:ext uri="{FF2B5EF4-FFF2-40B4-BE49-F238E27FC236}">
                  <a16:creationId xmlns:a16="http://schemas.microsoft.com/office/drawing/2014/main" id="{52476F91-EC6B-2FD9-E99E-861C1D27E69A}"/>
                </a:ext>
              </a:extLst>
            </p:cNvPr>
            <p:cNvPicPr>
              <a:picLocks/>
            </p:cNvPicPr>
            <p:nvPr/>
          </p:nvPicPr>
          <p:blipFill>
            <a:blip r:embed="rId7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3550" y="6290582"/>
              <a:ext cx="540000" cy="540000"/>
            </a:xfrm>
            <a:prstGeom prst="rect">
              <a:avLst/>
            </a:prstGeom>
          </p:spPr>
        </p:pic>
        <p:pic>
          <p:nvPicPr>
            <p:cNvPr id="352" name="图片 351" descr="图片包含 室内, 人, 建筑, 房间&#10;&#10;描述已自动生成">
              <a:extLst>
                <a:ext uri="{FF2B5EF4-FFF2-40B4-BE49-F238E27FC236}">
                  <a16:creationId xmlns:a16="http://schemas.microsoft.com/office/drawing/2014/main" id="{754F407B-448C-94B5-3954-FD1A04B5CFBA}"/>
                </a:ext>
              </a:extLst>
            </p:cNvPr>
            <p:cNvPicPr>
              <a:picLocks/>
            </p:cNvPicPr>
            <p:nvPr/>
          </p:nvPicPr>
          <p:blipFill>
            <a:blip r:embed="rId7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4046" y="6307993"/>
              <a:ext cx="540000" cy="540000"/>
            </a:xfrm>
            <a:prstGeom prst="rect">
              <a:avLst/>
            </a:prstGeom>
          </p:spPr>
        </p:pic>
        <p:pic>
          <p:nvPicPr>
            <p:cNvPr id="353" name="图片 352" descr="卡通人物&#10;&#10;描述已自动生成">
              <a:extLst>
                <a:ext uri="{FF2B5EF4-FFF2-40B4-BE49-F238E27FC236}">
                  <a16:creationId xmlns:a16="http://schemas.microsoft.com/office/drawing/2014/main" id="{9CF63480-E28C-B14A-80E3-A677CDA58CA7}"/>
                </a:ext>
              </a:extLst>
            </p:cNvPr>
            <p:cNvPicPr>
              <a:picLocks/>
            </p:cNvPicPr>
            <p:nvPr/>
          </p:nvPicPr>
          <p:blipFill>
            <a:blip r:embed="rId7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9503" y="6296220"/>
              <a:ext cx="540000" cy="540000"/>
            </a:xfrm>
            <a:prstGeom prst="rect">
              <a:avLst/>
            </a:prstGeom>
          </p:spPr>
        </p:pic>
        <p:pic>
          <p:nvPicPr>
            <p:cNvPr id="354" name="图片 353" descr="卡通人物&#10;&#10;中度可信度描述已自动生成">
              <a:extLst>
                <a:ext uri="{FF2B5EF4-FFF2-40B4-BE49-F238E27FC236}">
                  <a16:creationId xmlns:a16="http://schemas.microsoft.com/office/drawing/2014/main" id="{8218102E-C34D-EA5C-4BCA-4B7F2448A533}"/>
                </a:ext>
              </a:extLst>
            </p:cNvPr>
            <p:cNvPicPr>
              <a:picLocks/>
            </p:cNvPicPr>
            <p:nvPr/>
          </p:nvPicPr>
          <p:blipFill>
            <a:blip r:embed="rId1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6007" y="6299346"/>
              <a:ext cx="540000" cy="540000"/>
            </a:xfrm>
            <a:prstGeom prst="rect">
              <a:avLst/>
            </a:prstGeom>
          </p:spPr>
        </p:pic>
        <p:pic>
          <p:nvPicPr>
            <p:cNvPr id="355" name="图片 354" descr="卡通人物&#10;&#10;中度可信度描述已自动生成">
              <a:extLst>
                <a:ext uri="{FF2B5EF4-FFF2-40B4-BE49-F238E27FC236}">
                  <a16:creationId xmlns:a16="http://schemas.microsoft.com/office/drawing/2014/main" id="{26DAFC32-F9A5-90AE-2C0B-756EDC24DC5D}"/>
                </a:ext>
              </a:extLst>
            </p:cNvPr>
            <p:cNvPicPr>
              <a:picLocks/>
            </p:cNvPicPr>
            <p:nvPr/>
          </p:nvPicPr>
          <p:blipFill>
            <a:blip r:embed="rId1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466" y="6299346"/>
              <a:ext cx="540000" cy="540000"/>
            </a:xfrm>
            <a:prstGeom prst="rect">
              <a:avLst/>
            </a:prstGeom>
          </p:spPr>
        </p:pic>
        <p:pic>
          <p:nvPicPr>
            <p:cNvPr id="356" name="图片 355" descr="图书馆里的人们&#10;&#10;中度可信度描述已自动生成">
              <a:extLst>
                <a:ext uri="{FF2B5EF4-FFF2-40B4-BE49-F238E27FC236}">
                  <a16:creationId xmlns:a16="http://schemas.microsoft.com/office/drawing/2014/main" id="{BCA520B6-5393-3AC4-6675-23F67508C822}"/>
                </a:ext>
              </a:extLst>
            </p:cNvPr>
            <p:cNvPicPr>
              <a:picLocks/>
            </p:cNvPicPr>
            <p:nvPr/>
          </p:nvPicPr>
          <p:blipFill>
            <a:blip r:embed="rId1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3677" y="6847030"/>
              <a:ext cx="540000" cy="540000"/>
            </a:xfrm>
            <a:prstGeom prst="rect">
              <a:avLst/>
            </a:prstGeom>
          </p:spPr>
        </p:pic>
        <p:pic>
          <p:nvPicPr>
            <p:cNvPr id="357" name="图片 356" descr="卡通人物&#10;&#10;中度可信度描述已自动生成">
              <a:extLst>
                <a:ext uri="{FF2B5EF4-FFF2-40B4-BE49-F238E27FC236}">
                  <a16:creationId xmlns:a16="http://schemas.microsoft.com/office/drawing/2014/main" id="{AB85A9B5-A2D8-3C0E-018D-E9CEC3C1F938}"/>
                </a:ext>
              </a:extLst>
            </p:cNvPr>
            <p:cNvPicPr>
              <a:picLocks/>
            </p:cNvPicPr>
            <p:nvPr/>
          </p:nvPicPr>
          <p:blipFill>
            <a:blip r:embed="rId1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2511" y="6831767"/>
              <a:ext cx="540000" cy="540000"/>
            </a:xfrm>
            <a:prstGeom prst="rect">
              <a:avLst/>
            </a:prstGeom>
          </p:spPr>
        </p:pic>
        <p:pic>
          <p:nvPicPr>
            <p:cNvPr id="358" name="图片 357" descr="卡通人物&#10;&#10;中度可信度描述已自动生成">
              <a:extLst>
                <a:ext uri="{FF2B5EF4-FFF2-40B4-BE49-F238E27FC236}">
                  <a16:creationId xmlns:a16="http://schemas.microsoft.com/office/drawing/2014/main" id="{11022A0D-4638-3FAF-1D09-8E078A9F4E18}"/>
                </a:ext>
              </a:extLst>
            </p:cNvPr>
            <p:cNvPicPr>
              <a:picLocks/>
            </p:cNvPicPr>
            <p:nvPr/>
          </p:nvPicPr>
          <p:blipFill>
            <a:blip r:embed="rId1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0675" y="6826397"/>
              <a:ext cx="540000" cy="540000"/>
            </a:xfrm>
            <a:prstGeom prst="rect">
              <a:avLst/>
            </a:prstGeom>
          </p:spPr>
        </p:pic>
        <p:pic>
          <p:nvPicPr>
            <p:cNvPr id="359" name="图片 358" descr="卡通人物&#10;&#10;描述已自动生成">
              <a:extLst>
                <a:ext uri="{FF2B5EF4-FFF2-40B4-BE49-F238E27FC236}">
                  <a16:creationId xmlns:a16="http://schemas.microsoft.com/office/drawing/2014/main" id="{F2A257EF-299E-CAFE-04C3-CF3366EE9DB4}"/>
                </a:ext>
              </a:extLst>
            </p:cNvPr>
            <p:cNvPicPr>
              <a:picLocks/>
            </p:cNvPicPr>
            <p:nvPr/>
          </p:nvPicPr>
          <p:blipFill>
            <a:blip r:embed="rId1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4488" y="7369499"/>
              <a:ext cx="540000" cy="540000"/>
            </a:xfrm>
            <a:prstGeom prst="rect">
              <a:avLst/>
            </a:prstGeom>
          </p:spPr>
        </p:pic>
        <p:pic>
          <p:nvPicPr>
            <p:cNvPr id="360" name="图片 359" descr="桌子上的电脑主机&#10;&#10;低可信度描述已自动生成">
              <a:extLst>
                <a:ext uri="{FF2B5EF4-FFF2-40B4-BE49-F238E27FC236}">
                  <a16:creationId xmlns:a16="http://schemas.microsoft.com/office/drawing/2014/main" id="{5ED44673-65F4-FC23-FF47-48EFC73F332E}"/>
                </a:ext>
              </a:extLst>
            </p:cNvPr>
            <p:cNvPicPr>
              <a:picLocks/>
            </p:cNvPicPr>
            <p:nvPr/>
          </p:nvPicPr>
          <p:blipFill>
            <a:blip r:embed="rId1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3809" y="7388055"/>
              <a:ext cx="540000" cy="540000"/>
            </a:xfrm>
            <a:prstGeom prst="rect">
              <a:avLst/>
            </a:prstGeom>
          </p:spPr>
        </p:pic>
        <p:pic>
          <p:nvPicPr>
            <p:cNvPr id="361" name="图片 360" descr="卡通人物&#10;&#10;中度可信度描述已自动生成">
              <a:extLst>
                <a:ext uri="{FF2B5EF4-FFF2-40B4-BE49-F238E27FC236}">
                  <a16:creationId xmlns:a16="http://schemas.microsoft.com/office/drawing/2014/main" id="{C2BEB7F2-2C34-EA12-6868-14C7160E1978}"/>
                </a:ext>
              </a:extLst>
            </p:cNvPr>
            <p:cNvPicPr>
              <a:picLocks/>
            </p:cNvPicPr>
            <p:nvPr/>
          </p:nvPicPr>
          <p:blipFill>
            <a:blip r:embed="rId1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25" y="7882270"/>
              <a:ext cx="540000" cy="540000"/>
            </a:xfrm>
            <a:prstGeom prst="rect">
              <a:avLst/>
            </a:prstGeom>
          </p:spPr>
        </p:pic>
        <p:pic>
          <p:nvPicPr>
            <p:cNvPr id="362" name="图片 361" descr="椅子上的人&#10;&#10;低可信度描述已自动生成">
              <a:extLst>
                <a:ext uri="{FF2B5EF4-FFF2-40B4-BE49-F238E27FC236}">
                  <a16:creationId xmlns:a16="http://schemas.microsoft.com/office/drawing/2014/main" id="{0A14371B-19C1-BAE0-9F2D-E08B5F2782D8}"/>
                </a:ext>
              </a:extLst>
            </p:cNvPr>
            <p:cNvPicPr>
              <a:picLocks/>
            </p:cNvPicPr>
            <p:nvPr/>
          </p:nvPicPr>
          <p:blipFill>
            <a:blip r:embed="rId1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4739" y="7928117"/>
              <a:ext cx="540000" cy="540000"/>
            </a:xfrm>
            <a:prstGeom prst="rect">
              <a:avLst/>
            </a:prstGeom>
          </p:spPr>
        </p:pic>
        <p:pic>
          <p:nvPicPr>
            <p:cNvPr id="363" name="图片 362" descr="卡通人物&#10;&#10;低可信度描述已自动生成">
              <a:extLst>
                <a:ext uri="{FF2B5EF4-FFF2-40B4-BE49-F238E27FC236}">
                  <a16:creationId xmlns:a16="http://schemas.microsoft.com/office/drawing/2014/main" id="{3964A3FA-1534-1DCF-C29A-63A0FF41C05B}"/>
                </a:ext>
              </a:extLst>
            </p:cNvPr>
            <p:cNvPicPr>
              <a:picLocks/>
            </p:cNvPicPr>
            <p:nvPr/>
          </p:nvPicPr>
          <p:blipFill>
            <a:blip r:embed="rId1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1981" y="7909116"/>
              <a:ext cx="540000" cy="540000"/>
            </a:xfrm>
            <a:prstGeom prst="rect">
              <a:avLst/>
            </a:prstGeom>
          </p:spPr>
        </p:pic>
        <p:pic>
          <p:nvPicPr>
            <p:cNvPr id="364" name="图片 363" descr="卡通人物&#10;&#10;中度可信度描述已自动生成">
              <a:extLst>
                <a:ext uri="{FF2B5EF4-FFF2-40B4-BE49-F238E27FC236}">
                  <a16:creationId xmlns:a16="http://schemas.microsoft.com/office/drawing/2014/main" id="{78B37D5C-C009-7DA7-B4C2-34C1F5B4B5B8}"/>
                </a:ext>
              </a:extLst>
            </p:cNvPr>
            <p:cNvPicPr>
              <a:picLocks/>
            </p:cNvPicPr>
            <p:nvPr/>
          </p:nvPicPr>
          <p:blipFill>
            <a:blip r:embed="rId1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4905" y="7920040"/>
              <a:ext cx="540000" cy="540000"/>
            </a:xfrm>
            <a:prstGeom prst="rect">
              <a:avLst/>
            </a:prstGeom>
          </p:spPr>
        </p:pic>
        <p:sp>
          <p:nvSpPr>
            <p:cNvPr id="366" name="椭圆 365">
              <a:extLst>
                <a:ext uri="{FF2B5EF4-FFF2-40B4-BE49-F238E27FC236}">
                  <a16:creationId xmlns:a16="http://schemas.microsoft.com/office/drawing/2014/main" id="{E4DC9533-A15C-7C66-D0C1-81D7404AFAC8}"/>
                </a:ext>
              </a:extLst>
            </p:cNvPr>
            <p:cNvSpPr/>
            <p:nvPr/>
          </p:nvSpPr>
          <p:spPr>
            <a:xfrm>
              <a:off x="1781605" y="6442204"/>
              <a:ext cx="156341" cy="14715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7" name="椭圆 366">
              <a:extLst>
                <a:ext uri="{FF2B5EF4-FFF2-40B4-BE49-F238E27FC236}">
                  <a16:creationId xmlns:a16="http://schemas.microsoft.com/office/drawing/2014/main" id="{59C3AA61-438F-1D38-849E-54DAE409EFA0}"/>
                </a:ext>
              </a:extLst>
            </p:cNvPr>
            <p:cNvSpPr/>
            <p:nvPr/>
          </p:nvSpPr>
          <p:spPr>
            <a:xfrm>
              <a:off x="1738020" y="6982204"/>
              <a:ext cx="156341" cy="14715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8" name="椭圆 367">
              <a:extLst>
                <a:ext uri="{FF2B5EF4-FFF2-40B4-BE49-F238E27FC236}">
                  <a16:creationId xmlns:a16="http://schemas.microsoft.com/office/drawing/2014/main" id="{8C40D60D-B0D9-BD3F-2465-D83E7E3B63FB}"/>
                </a:ext>
              </a:extLst>
            </p:cNvPr>
            <p:cNvSpPr/>
            <p:nvPr/>
          </p:nvSpPr>
          <p:spPr>
            <a:xfrm>
              <a:off x="1796394" y="7508037"/>
              <a:ext cx="156341" cy="14715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9" name="椭圆 368">
              <a:extLst>
                <a:ext uri="{FF2B5EF4-FFF2-40B4-BE49-F238E27FC236}">
                  <a16:creationId xmlns:a16="http://schemas.microsoft.com/office/drawing/2014/main" id="{5FE54A63-7DC0-7A82-927E-D1DFB5EE204C}"/>
                </a:ext>
              </a:extLst>
            </p:cNvPr>
            <p:cNvSpPr/>
            <p:nvPr/>
          </p:nvSpPr>
          <p:spPr>
            <a:xfrm>
              <a:off x="1694919" y="8159938"/>
              <a:ext cx="252360" cy="2623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0" name="椭圆 369">
              <a:extLst>
                <a:ext uri="{FF2B5EF4-FFF2-40B4-BE49-F238E27FC236}">
                  <a16:creationId xmlns:a16="http://schemas.microsoft.com/office/drawing/2014/main" id="{969B1561-0DB8-A33C-7A0B-8CFEA03A1271}"/>
                </a:ext>
              </a:extLst>
            </p:cNvPr>
            <p:cNvSpPr/>
            <p:nvPr/>
          </p:nvSpPr>
          <p:spPr>
            <a:xfrm>
              <a:off x="4462517" y="6486865"/>
              <a:ext cx="195313" cy="25207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1" name="椭圆 370">
              <a:extLst>
                <a:ext uri="{FF2B5EF4-FFF2-40B4-BE49-F238E27FC236}">
                  <a16:creationId xmlns:a16="http://schemas.microsoft.com/office/drawing/2014/main" id="{0457772B-DD67-6988-A1ED-CEA6690F4DE3}"/>
                </a:ext>
              </a:extLst>
            </p:cNvPr>
            <p:cNvSpPr/>
            <p:nvPr/>
          </p:nvSpPr>
          <p:spPr>
            <a:xfrm>
              <a:off x="4472882" y="7055779"/>
              <a:ext cx="195313" cy="25207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2" name="椭圆 371">
              <a:extLst>
                <a:ext uri="{FF2B5EF4-FFF2-40B4-BE49-F238E27FC236}">
                  <a16:creationId xmlns:a16="http://schemas.microsoft.com/office/drawing/2014/main" id="{CA947098-1D36-131B-9973-DCB1C39116FC}"/>
                </a:ext>
              </a:extLst>
            </p:cNvPr>
            <p:cNvSpPr/>
            <p:nvPr/>
          </p:nvSpPr>
          <p:spPr>
            <a:xfrm>
              <a:off x="4511187" y="7417684"/>
              <a:ext cx="307638" cy="47934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3" name="椭圆 372">
              <a:extLst>
                <a:ext uri="{FF2B5EF4-FFF2-40B4-BE49-F238E27FC236}">
                  <a16:creationId xmlns:a16="http://schemas.microsoft.com/office/drawing/2014/main" id="{009C8622-ECF6-F45D-536C-39A3C6A04345}"/>
                </a:ext>
              </a:extLst>
            </p:cNvPr>
            <p:cNvSpPr/>
            <p:nvPr/>
          </p:nvSpPr>
          <p:spPr>
            <a:xfrm>
              <a:off x="4418957" y="7953764"/>
              <a:ext cx="389186" cy="30527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7462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主题​​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</TotalTime>
  <Words>21</Words>
  <Application>Microsoft Office PowerPoint</Application>
  <PresentationFormat>自定义</PresentationFormat>
  <Paragraphs>15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8" baseType="lpstr">
      <vt:lpstr>等线</vt:lpstr>
      <vt:lpstr>宋体</vt:lpstr>
      <vt:lpstr>Aptos</vt:lpstr>
      <vt:lpstr>Aptos Display</vt:lpstr>
      <vt:lpstr>Arial</vt:lpstr>
      <vt:lpstr>Times New Roman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超凡 霍</dc:creator>
  <cp:lastModifiedBy>超凡 霍</cp:lastModifiedBy>
  <cp:revision>12</cp:revision>
  <dcterms:created xsi:type="dcterms:W3CDTF">2024-03-21T07:10:31Z</dcterms:created>
  <dcterms:modified xsi:type="dcterms:W3CDTF">2024-03-21T07:58:04Z</dcterms:modified>
</cp:coreProperties>
</file>